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handoutMasterIdLst>
    <p:handoutMasterId r:id="rId22"/>
  </p:handoutMasterIdLst>
  <p:sldIdLst>
    <p:sldId id="256" r:id="rId2"/>
    <p:sldId id="257" r:id="rId3"/>
    <p:sldId id="258" r:id="rId4"/>
    <p:sldId id="259" r:id="rId5"/>
    <p:sldId id="261" r:id="rId6"/>
    <p:sldId id="266" r:id="rId7"/>
    <p:sldId id="263" r:id="rId8"/>
    <p:sldId id="267" r:id="rId9"/>
    <p:sldId id="269" r:id="rId10"/>
    <p:sldId id="262" r:id="rId11"/>
    <p:sldId id="268" r:id="rId12"/>
    <p:sldId id="260" r:id="rId13"/>
    <p:sldId id="270" r:id="rId14"/>
    <p:sldId id="264" r:id="rId15"/>
    <p:sldId id="265" r:id="rId16"/>
    <p:sldId id="274" r:id="rId17"/>
    <p:sldId id="271" r:id="rId18"/>
    <p:sldId id="272" r:id="rId19"/>
    <p:sldId id="273"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clrMode="gray"/>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4" d="100"/>
          <a:sy n="74" d="100"/>
        </p:scale>
        <p:origin x="-1260"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USB%20DISK:Presentation:solidorgantraumaNZ.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USB%20DISK:Presentation:solidorgantraumaNZ.xls"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USB%20DISK:Presentation:solidorgantraumaNZ.xls"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USB%20DISK:Presentation:solidorgantraumaNZ.xls"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USB%20DISK:Presentation:solidorgantraumaNZ.xls"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NZ"/>
  <c:style val="18"/>
  <c:chart>
    <c:view3D>
      <c:rotX val="30"/>
      <c:perspective val="30"/>
    </c:view3D>
    <c:plotArea>
      <c:layout/>
      <c:pie3DChart>
        <c:varyColors val="1"/>
        <c:ser>
          <c:idx val="0"/>
          <c:order val="0"/>
          <c:explosion val="25"/>
          <c:cat>
            <c:strRef>
              <c:f>Sheet1!$E$1:$E$8</c:f>
              <c:strCache>
                <c:ptCount val="8"/>
                <c:pt idx="0">
                  <c:v>Boating</c:v>
                </c:pt>
                <c:pt idx="1">
                  <c:v>Motor Vehicle-inside</c:v>
                </c:pt>
                <c:pt idx="2">
                  <c:v>Motor Vehicle-outside</c:v>
                </c:pt>
                <c:pt idx="3">
                  <c:v>Sport</c:v>
                </c:pt>
                <c:pt idx="4">
                  <c:v>Fall from height</c:v>
                </c:pt>
                <c:pt idx="5">
                  <c:v>Fall</c:v>
                </c:pt>
                <c:pt idx="6">
                  <c:v>NAI</c:v>
                </c:pt>
                <c:pt idx="7">
                  <c:v>Handlebar</c:v>
                </c:pt>
              </c:strCache>
            </c:strRef>
          </c:cat>
          <c:val>
            <c:numRef>
              <c:f>Sheet1!$F$1:$F$8</c:f>
              <c:numCache>
                <c:formatCode>General</c:formatCode>
                <c:ptCount val="8"/>
                <c:pt idx="0">
                  <c:v>1</c:v>
                </c:pt>
                <c:pt idx="1">
                  <c:v>12</c:v>
                </c:pt>
                <c:pt idx="2">
                  <c:v>20</c:v>
                </c:pt>
                <c:pt idx="3">
                  <c:v>11</c:v>
                </c:pt>
                <c:pt idx="4">
                  <c:v>16</c:v>
                </c:pt>
                <c:pt idx="5">
                  <c:v>30</c:v>
                </c:pt>
                <c:pt idx="6">
                  <c:v>1</c:v>
                </c:pt>
                <c:pt idx="7">
                  <c:v>9</c:v>
                </c:pt>
              </c:numCache>
            </c:numRef>
          </c:val>
        </c:ser>
      </c:pie3DChart>
    </c:plotArea>
    <c:legend>
      <c:legendPos val="r"/>
      <c:txPr>
        <a:bodyPr/>
        <a:lstStyle/>
        <a:p>
          <a:pPr>
            <a:defRPr sz="1400"/>
          </a:pPr>
          <a:endParaRPr lang="en-US"/>
        </a:p>
      </c:txPr>
    </c:legend>
    <c:plotVisOnly val="1"/>
    <c:dispBlanksAs val="zero"/>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NZ"/>
  <c:style val="18"/>
  <c:chart>
    <c:view3D>
      <c:rotX val="30"/>
      <c:perspective val="30"/>
    </c:view3D>
    <c:plotArea>
      <c:layout/>
      <c:pie3DChart>
        <c:varyColors val="1"/>
        <c:ser>
          <c:idx val="0"/>
          <c:order val="0"/>
          <c:explosion val="25"/>
          <c:cat>
            <c:strRef>
              <c:f>Sheet1!$A$8:$A$13</c:f>
              <c:strCache>
                <c:ptCount val="6"/>
                <c:pt idx="0">
                  <c:v>Maori</c:v>
                </c:pt>
                <c:pt idx="1">
                  <c:v>European</c:v>
                </c:pt>
                <c:pt idx="2">
                  <c:v>Pacific Island</c:v>
                </c:pt>
                <c:pt idx="3">
                  <c:v>Indian</c:v>
                </c:pt>
                <c:pt idx="4">
                  <c:v>Chinese</c:v>
                </c:pt>
                <c:pt idx="5">
                  <c:v>Other</c:v>
                </c:pt>
              </c:strCache>
            </c:strRef>
          </c:cat>
          <c:val>
            <c:numRef>
              <c:f>Sheet1!$B$8:$B$13</c:f>
              <c:numCache>
                <c:formatCode>General</c:formatCode>
                <c:ptCount val="6"/>
                <c:pt idx="0">
                  <c:v>46</c:v>
                </c:pt>
                <c:pt idx="1">
                  <c:v>56</c:v>
                </c:pt>
                <c:pt idx="2">
                  <c:v>24</c:v>
                </c:pt>
                <c:pt idx="3">
                  <c:v>4</c:v>
                </c:pt>
                <c:pt idx="4">
                  <c:v>2</c:v>
                </c:pt>
                <c:pt idx="5">
                  <c:v>3</c:v>
                </c:pt>
              </c:numCache>
            </c:numRef>
          </c:val>
        </c:ser>
      </c:pie3DChart>
    </c:plotArea>
    <c:legend>
      <c:legendPos val="r"/>
      <c:txPr>
        <a:bodyPr/>
        <a:lstStyle/>
        <a:p>
          <a:pPr>
            <a:defRPr sz="1200" b="1"/>
          </a:pPr>
          <a:endParaRPr lang="en-US"/>
        </a:p>
      </c:txPr>
    </c:legend>
    <c:plotVisOnly val="1"/>
    <c:dispBlanksAs val="zero"/>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en-NZ"/>
  <c:style val="18"/>
  <c:chart>
    <c:view3D>
      <c:rotX val="30"/>
      <c:perspective val="30"/>
    </c:view3D>
    <c:plotArea>
      <c:layout/>
      <c:pie3DChart>
        <c:varyColors val="1"/>
        <c:ser>
          <c:idx val="0"/>
          <c:order val="0"/>
          <c:explosion val="25"/>
          <c:cat>
            <c:strRef>
              <c:f>Sheet1!$A$1:$A$5</c:f>
              <c:strCache>
                <c:ptCount val="5"/>
                <c:pt idx="0">
                  <c:v>liver</c:v>
                </c:pt>
                <c:pt idx="1">
                  <c:v>spleen</c:v>
                </c:pt>
                <c:pt idx="2">
                  <c:v>Kidney</c:v>
                </c:pt>
                <c:pt idx="3">
                  <c:v>Pancreas</c:v>
                </c:pt>
                <c:pt idx="4">
                  <c:v>Multiple</c:v>
                </c:pt>
              </c:strCache>
            </c:strRef>
          </c:cat>
          <c:val>
            <c:numRef>
              <c:f>Sheet1!$B$1:$B$5</c:f>
              <c:numCache>
                <c:formatCode>General</c:formatCode>
                <c:ptCount val="5"/>
                <c:pt idx="0">
                  <c:v>43</c:v>
                </c:pt>
                <c:pt idx="1">
                  <c:v>37</c:v>
                </c:pt>
                <c:pt idx="2">
                  <c:v>33</c:v>
                </c:pt>
                <c:pt idx="3">
                  <c:v>5</c:v>
                </c:pt>
                <c:pt idx="4">
                  <c:v>18</c:v>
                </c:pt>
              </c:numCache>
            </c:numRef>
          </c:val>
        </c:ser>
      </c:pie3DChart>
    </c:plotArea>
    <c:legend>
      <c:legendPos val="r"/>
      <c:txPr>
        <a:bodyPr/>
        <a:lstStyle/>
        <a:p>
          <a:pPr>
            <a:defRPr sz="1400" b="1"/>
          </a:pPr>
          <a:endParaRPr lang="en-US"/>
        </a:p>
      </c:txPr>
    </c:legend>
    <c:plotVisOnly val="1"/>
    <c:dispBlanksAs val="zero"/>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en-NZ"/>
  <c:style val="18"/>
  <c:chart>
    <c:view3D>
      <c:rAngAx val="1"/>
    </c:view3D>
    <c:plotArea>
      <c:layout/>
      <c:bar3DChart>
        <c:barDir val="col"/>
        <c:grouping val="clustered"/>
        <c:ser>
          <c:idx val="0"/>
          <c:order val="0"/>
          <c:tx>
            <c:strRef>
              <c:f>Sheet1!$I$8</c:f>
              <c:strCache>
                <c:ptCount val="1"/>
                <c:pt idx="0">
                  <c:v>Liver</c:v>
                </c:pt>
              </c:strCache>
            </c:strRef>
          </c:tx>
          <c:cat>
            <c:numRef>
              <c:f>Sheet1!$J$7:$N$7</c:f>
              <c:numCache>
                <c:formatCode>General</c:formatCode>
                <c:ptCount val="5"/>
                <c:pt idx="0">
                  <c:v>1</c:v>
                </c:pt>
                <c:pt idx="1">
                  <c:v>2</c:v>
                </c:pt>
                <c:pt idx="2">
                  <c:v>3</c:v>
                </c:pt>
                <c:pt idx="3">
                  <c:v>4</c:v>
                </c:pt>
                <c:pt idx="4">
                  <c:v>5</c:v>
                </c:pt>
              </c:numCache>
            </c:numRef>
          </c:cat>
          <c:val>
            <c:numRef>
              <c:f>Sheet1!$J$8:$N$8</c:f>
              <c:numCache>
                <c:formatCode>General</c:formatCode>
                <c:ptCount val="5"/>
                <c:pt idx="0">
                  <c:v>3</c:v>
                </c:pt>
                <c:pt idx="1">
                  <c:v>21</c:v>
                </c:pt>
                <c:pt idx="2">
                  <c:v>8</c:v>
                </c:pt>
                <c:pt idx="3">
                  <c:v>7</c:v>
                </c:pt>
                <c:pt idx="4">
                  <c:v>4</c:v>
                </c:pt>
              </c:numCache>
            </c:numRef>
          </c:val>
        </c:ser>
        <c:ser>
          <c:idx val="1"/>
          <c:order val="1"/>
          <c:tx>
            <c:strRef>
              <c:f>Sheet1!$I$9</c:f>
              <c:strCache>
                <c:ptCount val="1"/>
                <c:pt idx="0">
                  <c:v>Spleen</c:v>
                </c:pt>
              </c:strCache>
            </c:strRef>
          </c:tx>
          <c:cat>
            <c:numRef>
              <c:f>Sheet1!$J$7:$N$7</c:f>
              <c:numCache>
                <c:formatCode>General</c:formatCode>
                <c:ptCount val="5"/>
                <c:pt idx="0">
                  <c:v>1</c:v>
                </c:pt>
                <c:pt idx="1">
                  <c:v>2</c:v>
                </c:pt>
                <c:pt idx="2">
                  <c:v>3</c:v>
                </c:pt>
                <c:pt idx="3">
                  <c:v>4</c:v>
                </c:pt>
                <c:pt idx="4">
                  <c:v>5</c:v>
                </c:pt>
              </c:numCache>
            </c:numRef>
          </c:cat>
          <c:val>
            <c:numRef>
              <c:f>Sheet1!$J$9:$N$9</c:f>
              <c:numCache>
                <c:formatCode>General</c:formatCode>
                <c:ptCount val="5"/>
                <c:pt idx="0">
                  <c:v>5</c:v>
                </c:pt>
                <c:pt idx="1">
                  <c:v>8</c:v>
                </c:pt>
                <c:pt idx="2">
                  <c:v>11</c:v>
                </c:pt>
                <c:pt idx="3">
                  <c:v>8</c:v>
                </c:pt>
                <c:pt idx="4">
                  <c:v>5</c:v>
                </c:pt>
              </c:numCache>
            </c:numRef>
          </c:val>
        </c:ser>
        <c:ser>
          <c:idx val="2"/>
          <c:order val="2"/>
          <c:tx>
            <c:strRef>
              <c:f>Sheet1!$I$10</c:f>
              <c:strCache>
                <c:ptCount val="1"/>
                <c:pt idx="0">
                  <c:v>Kidney</c:v>
                </c:pt>
              </c:strCache>
            </c:strRef>
          </c:tx>
          <c:cat>
            <c:numRef>
              <c:f>Sheet1!$J$7:$N$7</c:f>
              <c:numCache>
                <c:formatCode>General</c:formatCode>
                <c:ptCount val="5"/>
                <c:pt idx="0">
                  <c:v>1</c:v>
                </c:pt>
                <c:pt idx="1">
                  <c:v>2</c:v>
                </c:pt>
                <c:pt idx="2">
                  <c:v>3</c:v>
                </c:pt>
                <c:pt idx="3">
                  <c:v>4</c:v>
                </c:pt>
                <c:pt idx="4">
                  <c:v>5</c:v>
                </c:pt>
              </c:numCache>
            </c:numRef>
          </c:cat>
          <c:val>
            <c:numRef>
              <c:f>Sheet1!$J$10:$N$10</c:f>
              <c:numCache>
                <c:formatCode>General</c:formatCode>
                <c:ptCount val="5"/>
                <c:pt idx="0">
                  <c:v>9</c:v>
                </c:pt>
                <c:pt idx="1">
                  <c:v>7</c:v>
                </c:pt>
                <c:pt idx="2">
                  <c:v>9</c:v>
                </c:pt>
                <c:pt idx="3">
                  <c:v>6</c:v>
                </c:pt>
                <c:pt idx="4">
                  <c:v>2</c:v>
                </c:pt>
              </c:numCache>
            </c:numRef>
          </c:val>
        </c:ser>
        <c:shape val="box"/>
        <c:axId val="45238912"/>
        <c:axId val="45252992"/>
        <c:axId val="0"/>
      </c:bar3DChart>
      <c:catAx>
        <c:axId val="45238912"/>
        <c:scaling>
          <c:orientation val="minMax"/>
        </c:scaling>
        <c:axPos val="b"/>
        <c:numFmt formatCode="General" sourceLinked="1"/>
        <c:tickLblPos val="nextTo"/>
        <c:crossAx val="45252992"/>
        <c:crosses val="autoZero"/>
        <c:auto val="1"/>
        <c:lblAlgn val="ctr"/>
        <c:lblOffset val="100"/>
      </c:catAx>
      <c:valAx>
        <c:axId val="45252992"/>
        <c:scaling>
          <c:orientation val="minMax"/>
        </c:scaling>
        <c:axPos val="l"/>
        <c:majorGridlines/>
        <c:numFmt formatCode="General" sourceLinked="1"/>
        <c:tickLblPos val="nextTo"/>
        <c:crossAx val="45238912"/>
        <c:crosses val="autoZero"/>
        <c:crossBetween val="between"/>
      </c:valAx>
    </c:plotArea>
    <c:legend>
      <c:legendPos val="r"/>
      <c:txPr>
        <a:bodyPr/>
        <a:lstStyle/>
        <a:p>
          <a:pPr>
            <a:defRPr sz="1400"/>
          </a:pPr>
          <a:endParaRPr lang="en-US"/>
        </a:p>
      </c:txPr>
    </c:legend>
    <c:plotVisOnly val="1"/>
    <c:dispBlanksAs val="gap"/>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en-NZ"/>
  <c:style val="18"/>
  <c:chart>
    <c:plotArea>
      <c:layout/>
      <c:lineChart>
        <c:grouping val="standard"/>
        <c:ser>
          <c:idx val="0"/>
          <c:order val="0"/>
          <c:tx>
            <c:strRef>
              <c:f>Sheet1!$C$37</c:f>
              <c:strCache>
                <c:ptCount val="1"/>
                <c:pt idx="0">
                  <c:v>Liver</c:v>
                </c:pt>
              </c:strCache>
            </c:strRef>
          </c:tx>
          <c:marker>
            <c:symbol val="none"/>
          </c:marker>
          <c:cat>
            <c:numRef>
              <c:f>Sheet1!$D$36:$H$36</c:f>
              <c:numCache>
                <c:formatCode>General</c:formatCode>
                <c:ptCount val="5"/>
                <c:pt idx="0">
                  <c:v>1</c:v>
                </c:pt>
                <c:pt idx="1">
                  <c:v>2</c:v>
                </c:pt>
                <c:pt idx="2">
                  <c:v>3</c:v>
                </c:pt>
                <c:pt idx="3">
                  <c:v>4</c:v>
                </c:pt>
                <c:pt idx="4">
                  <c:v>5</c:v>
                </c:pt>
              </c:numCache>
            </c:numRef>
          </c:cat>
          <c:val>
            <c:numRef>
              <c:f>Sheet1!$D$37:$H$37</c:f>
              <c:numCache>
                <c:formatCode>General</c:formatCode>
                <c:ptCount val="5"/>
                <c:pt idx="0">
                  <c:v>3</c:v>
                </c:pt>
                <c:pt idx="1">
                  <c:v>5</c:v>
                </c:pt>
                <c:pt idx="2">
                  <c:v>6.5</c:v>
                </c:pt>
                <c:pt idx="3">
                  <c:v>9</c:v>
                </c:pt>
                <c:pt idx="4">
                  <c:v>14</c:v>
                </c:pt>
              </c:numCache>
            </c:numRef>
          </c:val>
        </c:ser>
        <c:ser>
          <c:idx val="1"/>
          <c:order val="1"/>
          <c:tx>
            <c:strRef>
              <c:f>Sheet1!$C$38</c:f>
              <c:strCache>
                <c:ptCount val="1"/>
                <c:pt idx="0">
                  <c:v>Spleen</c:v>
                </c:pt>
              </c:strCache>
            </c:strRef>
          </c:tx>
          <c:marker>
            <c:symbol val="none"/>
          </c:marker>
          <c:cat>
            <c:numRef>
              <c:f>Sheet1!$D$36:$H$36</c:f>
              <c:numCache>
                <c:formatCode>General</c:formatCode>
                <c:ptCount val="5"/>
                <c:pt idx="0">
                  <c:v>1</c:v>
                </c:pt>
                <c:pt idx="1">
                  <c:v>2</c:v>
                </c:pt>
                <c:pt idx="2">
                  <c:v>3</c:v>
                </c:pt>
                <c:pt idx="3">
                  <c:v>4</c:v>
                </c:pt>
                <c:pt idx="4">
                  <c:v>5</c:v>
                </c:pt>
              </c:numCache>
            </c:numRef>
          </c:cat>
          <c:val>
            <c:numRef>
              <c:f>Sheet1!$D$38:$H$38</c:f>
              <c:numCache>
                <c:formatCode>General</c:formatCode>
                <c:ptCount val="5"/>
                <c:pt idx="0">
                  <c:v>2</c:v>
                </c:pt>
                <c:pt idx="1">
                  <c:v>4.5</c:v>
                </c:pt>
                <c:pt idx="2">
                  <c:v>3</c:v>
                </c:pt>
                <c:pt idx="3">
                  <c:v>7</c:v>
                </c:pt>
                <c:pt idx="4">
                  <c:v>9</c:v>
                </c:pt>
              </c:numCache>
            </c:numRef>
          </c:val>
        </c:ser>
        <c:ser>
          <c:idx val="2"/>
          <c:order val="2"/>
          <c:tx>
            <c:strRef>
              <c:f>Sheet1!$C$39</c:f>
              <c:strCache>
                <c:ptCount val="1"/>
                <c:pt idx="0">
                  <c:v>Kidney</c:v>
                </c:pt>
              </c:strCache>
            </c:strRef>
          </c:tx>
          <c:marker>
            <c:symbol val="none"/>
          </c:marker>
          <c:cat>
            <c:numRef>
              <c:f>Sheet1!$D$36:$H$36</c:f>
              <c:numCache>
                <c:formatCode>General</c:formatCode>
                <c:ptCount val="5"/>
                <c:pt idx="0">
                  <c:v>1</c:v>
                </c:pt>
                <c:pt idx="1">
                  <c:v>2</c:v>
                </c:pt>
                <c:pt idx="2">
                  <c:v>3</c:v>
                </c:pt>
                <c:pt idx="3">
                  <c:v>4</c:v>
                </c:pt>
                <c:pt idx="4">
                  <c:v>5</c:v>
                </c:pt>
              </c:numCache>
            </c:numRef>
          </c:cat>
          <c:val>
            <c:numRef>
              <c:f>Sheet1!$D$39:$H$39</c:f>
              <c:numCache>
                <c:formatCode>General</c:formatCode>
                <c:ptCount val="5"/>
                <c:pt idx="0">
                  <c:v>1</c:v>
                </c:pt>
                <c:pt idx="1">
                  <c:v>2</c:v>
                </c:pt>
                <c:pt idx="2">
                  <c:v>5</c:v>
                </c:pt>
                <c:pt idx="3">
                  <c:v>4</c:v>
                </c:pt>
                <c:pt idx="4">
                  <c:v>5</c:v>
                </c:pt>
              </c:numCache>
            </c:numRef>
          </c:val>
        </c:ser>
        <c:ser>
          <c:idx val="3"/>
          <c:order val="3"/>
          <c:tx>
            <c:strRef>
              <c:f>Sheet1!$C$40</c:f>
              <c:strCache>
                <c:ptCount val="1"/>
                <c:pt idx="0">
                  <c:v>APSA</c:v>
                </c:pt>
              </c:strCache>
            </c:strRef>
          </c:tx>
          <c:marker>
            <c:symbol val="none"/>
          </c:marker>
          <c:cat>
            <c:numRef>
              <c:f>Sheet1!$D$36:$H$36</c:f>
              <c:numCache>
                <c:formatCode>General</c:formatCode>
                <c:ptCount val="5"/>
                <c:pt idx="0">
                  <c:v>1</c:v>
                </c:pt>
                <c:pt idx="1">
                  <c:v>2</c:v>
                </c:pt>
                <c:pt idx="2">
                  <c:v>3</c:v>
                </c:pt>
                <c:pt idx="3">
                  <c:v>4</c:v>
                </c:pt>
                <c:pt idx="4">
                  <c:v>5</c:v>
                </c:pt>
              </c:numCache>
            </c:numRef>
          </c:cat>
          <c:val>
            <c:numRef>
              <c:f>Sheet1!$D$40:$H$40</c:f>
              <c:numCache>
                <c:formatCode>General</c:formatCode>
                <c:ptCount val="5"/>
                <c:pt idx="0">
                  <c:v>2</c:v>
                </c:pt>
                <c:pt idx="1">
                  <c:v>3</c:v>
                </c:pt>
                <c:pt idx="2">
                  <c:v>4</c:v>
                </c:pt>
                <c:pt idx="3">
                  <c:v>5</c:v>
                </c:pt>
              </c:numCache>
            </c:numRef>
          </c:val>
        </c:ser>
        <c:marker val="1"/>
        <c:axId val="45284736"/>
        <c:axId val="45327488"/>
      </c:lineChart>
      <c:catAx>
        <c:axId val="45284736"/>
        <c:scaling>
          <c:orientation val="minMax"/>
        </c:scaling>
        <c:axPos val="b"/>
        <c:numFmt formatCode="General" sourceLinked="1"/>
        <c:tickLblPos val="nextTo"/>
        <c:crossAx val="45327488"/>
        <c:crosses val="autoZero"/>
        <c:auto val="1"/>
        <c:lblAlgn val="ctr"/>
        <c:lblOffset val="100"/>
      </c:catAx>
      <c:valAx>
        <c:axId val="45327488"/>
        <c:scaling>
          <c:orientation val="minMax"/>
        </c:scaling>
        <c:axPos val="l"/>
        <c:majorGridlines/>
        <c:numFmt formatCode="General" sourceLinked="1"/>
        <c:tickLblPos val="nextTo"/>
        <c:crossAx val="45284736"/>
        <c:crosses val="autoZero"/>
        <c:crossBetween val="between"/>
      </c:valAx>
    </c:plotArea>
    <c:legend>
      <c:legendPos val="r"/>
      <c:txPr>
        <a:bodyPr/>
        <a:lstStyle/>
        <a:p>
          <a:pPr>
            <a:defRPr sz="1400"/>
          </a:pPr>
          <a:endParaRPr lang="en-US"/>
        </a:p>
      </c:txPr>
    </c:legend>
    <c:plotVisOnly val="1"/>
    <c:dispBlanksAs val="gap"/>
  </c:chart>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orbel" pitchFamily="34" charset="0"/>
              </a:defRPr>
            </a:lvl1pPr>
          </a:lstStyle>
          <a:p>
            <a:endParaRPr lang="en-US"/>
          </a:p>
        </p:txBody>
      </p:sp>
      <p:sp>
        <p:nvSpPr>
          <p:cNvPr id="6758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orbel" pitchFamily="34" charset="0"/>
              </a:defRPr>
            </a:lvl1pPr>
          </a:lstStyle>
          <a:p>
            <a:fld id="{D51737D1-A899-4141-AB20-35A8069F8D5E}" type="datetimeFigureOut">
              <a:rPr lang="en-US"/>
              <a:pPr/>
              <a:t>5/13/2014</a:t>
            </a:fld>
            <a:endParaRPr lang="en-US"/>
          </a:p>
        </p:txBody>
      </p:sp>
      <p:sp>
        <p:nvSpPr>
          <p:cNvPr id="6758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orbel" pitchFamily="34" charset="0"/>
              </a:defRPr>
            </a:lvl1pPr>
          </a:lstStyle>
          <a:p>
            <a:endParaRPr lang="en-US"/>
          </a:p>
        </p:txBody>
      </p:sp>
      <p:sp>
        <p:nvSpPr>
          <p:cNvPr id="6758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orbel" pitchFamily="34" charset="0"/>
              </a:defRPr>
            </a:lvl1pPr>
          </a:lstStyle>
          <a:p>
            <a:fld id="{53AA6107-8A6C-47BF-B1AA-53AD3F1B7DC4}"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56FF2C02-4DA5-4E15-8240-6F87AF5D996D}" type="datetimeFigureOut">
              <a:rPr lang="en-US"/>
              <a:pPr>
                <a:defRPr/>
              </a:pPr>
              <a:t>5/13/2014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64FE1DAB-6E9E-41CE-9A61-6A3508BBD2B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mn-ea"/>
        <a:cs typeface="+mn-cs"/>
      </a:defRPr>
    </a:lvl1pPr>
    <a:lvl2pPr marL="457200" algn="l" defTabSz="457200" rtl="0" fontAlgn="base">
      <a:spcBef>
        <a:spcPct val="30000"/>
      </a:spcBef>
      <a:spcAft>
        <a:spcPct val="0"/>
      </a:spcAft>
      <a:defRPr sz="1200" kern="1200">
        <a:solidFill>
          <a:schemeClr val="tx1"/>
        </a:solidFill>
        <a:latin typeface="+mn-lt"/>
        <a:ea typeface="+mn-ea"/>
        <a:cs typeface="+mn-cs"/>
      </a:defRPr>
    </a:lvl2pPr>
    <a:lvl3pPr marL="914400" algn="l" defTabSz="457200" rtl="0" fontAlgn="base">
      <a:spcBef>
        <a:spcPct val="30000"/>
      </a:spcBef>
      <a:spcAft>
        <a:spcPct val="0"/>
      </a:spcAft>
      <a:defRPr sz="1200" kern="1200">
        <a:solidFill>
          <a:schemeClr val="tx1"/>
        </a:solidFill>
        <a:latin typeface="+mn-lt"/>
        <a:ea typeface="+mn-ea"/>
        <a:cs typeface="+mn-cs"/>
      </a:defRPr>
    </a:lvl3pPr>
    <a:lvl4pPr marL="1371600" algn="l" defTabSz="457200" rtl="0" fontAlgn="base">
      <a:spcBef>
        <a:spcPct val="30000"/>
      </a:spcBef>
      <a:spcAft>
        <a:spcPct val="0"/>
      </a:spcAft>
      <a:defRPr sz="1200" kern="1200">
        <a:solidFill>
          <a:schemeClr val="tx1"/>
        </a:solidFill>
        <a:latin typeface="+mn-lt"/>
        <a:ea typeface="+mn-ea"/>
        <a:cs typeface="+mn-cs"/>
      </a:defRPr>
    </a:lvl4pPr>
    <a:lvl5pPr marL="1828800" algn="l" defTabSz="457200" rtl="0" fontAlgn="base">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B060E3E-7606-4B0E-A9B6-C077EA15B35F}" type="slidenum">
              <a:rPr lang="en-US"/>
              <a:pPr fontAlgn="base">
                <a:spcBef>
                  <a:spcPct val="0"/>
                </a:spcBef>
                <a:spcAft>
                  <a:spcPct val="0"/>
                </a:spcAft>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686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Auckland population has 11% Maori, 56% European and 14% PI so Maori are dramatically overrepresented.</a:t>
            </a:r>
          </a:p>
        </p:txBody>
      </p:sp>
      <p:sp>
        <p:nvSpPr>
          <p:cNvPr id="368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6B4506F-77D0-436C-9B9B-C025194C12A0}" type="slidenum">
              <a:rPr lang="en-US"/>
              <a:pPr fontAlgn="base">
                <a:spcBef>
                  <a:spcPct val="0"/>
                </a:spcBef>
                <a:spcAft>
                  <a:spcPct val="0"/>
                </a:spcAft>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89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51EBF8F-EDA2-432B-8BD4-E75FE95EFE4E}" type="slidenum">
              <a:rPr lang="en-US"/>
              <a:pPr fontAlgn="base">
                <a:spcBef>
                  <a:spcPct val="0"/>
                </a:spcBef>
                <a:spcAft>
                  <a:spcPct val="0"/>
                </a:spcAft>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noFill/>
          <a:ln>
            <a:solidFill>
              <a:srgbClr val="000000"/>
            </a:solidFill>
            <a:miter lim="800000"/>
            <a:headEnd/>
            <a:tailEnd/>
          </a:ln>
        </p:spPr>
      </p:sp>
      <p:sp>
        <p:nvSpPr>
          <p:cNvPr id="409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Once we decide to CT, what do we find. The majority of injuries are of the liver and most of those with multiple solid organ inury have a liver injury plus something else. The minority of injuries are pancreatic.</a:t>
            </a:r>
          </a:p>
        </p:txBody>
      </p:sp>
      <p:sp>
        <p:nvSpPr>
          <p:cNvPr id="409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5EC5DE2-ABCE-4FA5-9A64-622739B70A55}" type="slidenum">
              <a:rPr lang="en-US"/>
              <a:pPr fontAlgn="base">
                <a:spcBef>
                  <a:spcPct val="0"/>
                </a:spcBef>
                <a:spcAft>
                  <a:spcPct val="0"/>
                </a:spcAft>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Aast grading is univerally used,(escept by our radiologists) and grades all injuries generally between 1 and 5. They can be found on the AAST web site.</a:t>
            </a:r>
          </a:p>
        </p:txBody>
      </p:sp>
      <p:sp>
        <p:nvSpPr>
          <p:cNvPr id="430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908F6DB-7C9C-45E6-8F95-D1CF5DB5772A}" type="slidenum">
              <a:rPr lang="en-US"/>
              <a:pPr fontAlgn="base">
                <a:spcBef>
                  <a:spcPct val="0"/>
                </a:spcBef>
                <a:spcAft>
                  <a:spcPct val="0"/>
                </a:spcAft>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APSA guidelines suggest that for isolated liver and spleen injuries the child could be kept on bed rest for the grade of the injury plus 1 day. This is a dramatic change from the original concept of 10 days of bed rest. There is however little evidence of delayed bleeding and no predictors of when it will happen. None of our patients had any concerns. This has only been validated to grade 4 injuries. Grade 5 injuries are felt to be more likely to have delayed bleeding problems although certainly with splenic injuries both here and in birmingham that has not been the case.</a:t>
            </a:r>
          </a:p>
        </p:txBody>
      </p:sp>
      <p:sp>
        <p:nvSpPr>
          <p:cNvPr id="450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9C0B187-7337-49A9-8D41-DC12CBD75D43}" type="slidenum">
              <a:rPr lang="en-US"/>
              <a:pPr fontAlgn="base">
                <a:spcBef>
                  <a:spcPct val="0"/>
                </a:spcBef>
                <a:spcAft>
                  <a:spcPct val="0"/>
                </a:spcAft>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noFill/>
          <a:ln>
            <a:solidFill>
              <a:srgbClr val="000000"/>
            </a:solidFill>
            <a:miter lim="800000"/>
            <a:headEnd/>
            <a:tailEnd/>
          </a:ln>
        </p:spPr>
      </p:sp>
      <p:sp>
        <p:nvSpPr>
          <p:cNvPr id="4710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As can be seen we are more cautious than the guideline whereas other centres are now validating even shorter periods of bed rest of 1-2 days for all grades upto a 4.</a:t>
            </a:r>
          </a:p>
          <a:p>
            <a:pPr>
              <a:spcBef>
                <a:spcPct val="0"/>
              </a:spcBef>
            </a:pPr>
            <a:r>
              <a:rPr lang="en-US" smtClean="0"/>
              <a:t>Kidneys are never discussed in these documents but I felt they should be included.</a:t>
            </a:r>
          </a:p>
          <a:p>
            <a:pPr>
              <a:spcBef>
                <a:spcPct val="0"/>
              </a:spcBef>
            </a:pPr>
            <a:endParaRPr lang="en-US" smtClean="0"/>
          </a:p>
        </p:txBody>
      </p:sp>
      <p:sp>
        <p:nvSpPr>
          <p:cNvPr id="471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3C2E9F3-29AB-43FE-86D5-80F19FD97FD5}" type="slidenum">
              <a:rPr lang="en-US"/>
              <a:pPr fontAlgn="base">
                <a:spcBef>
                  <a:spcPct val="0"/>
                </a:spcBef>
                <a:spcAft>
                  <a:spcPct val="0"/>
                </a:spcAft>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01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C8F6763-7973-424D-996B-A628F5D6708F}" type="slidenum">
              <a:rPr lang="en-US"/>
              <a:pPr fontAlgn="base">
                <a:spcBef>
                  <a:spcPct val="0"/>
                </a:spcBef>
                <a:spcAft>
                  <a:spcPct val="0"/>
                </a:spcAft>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22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AB86111-733F-42F5-AA43-1A0ECF7C96A5}" type="slidenum">
              <a:rPr lang="en-US"/>
              <a:pPr fontAlgn="base">
                <a:spcBef>
                  <a:spcPct val="0"/>
                </a:spcBef>
                <a:spcAft>
                  <a:spcPct val="0"/>
                </a:spcAft>
              </a:pPr>
              <a:t>18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Heart, liver, windpipe and lungs not liver spleen, kidney and pancreas which we will be discussing this morning. I have retrospectively analysed the last five years of solid organ trauma in our institution. I will discuss some of the presentations and management and relate them to current guidelines both in this institution and the literature.</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BE1254B-BC0C-4D2B-A0B5-7A7BA1588E8D}" type="slidenum">
              <a:rPr lang="en-US"/>
              <a:pPr fontAlgn="base">
                <a:spcBef>
                  <a:spcPct val="0"/>
                </a:spcBef>
                <a:spcAft>
                  <a:spcPct val="0"/>
                </a:spcAft>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Trauma is a leading cause of death in children. Prevention is the best medicine but after that we need to look at our practice and alter it with the best evidence. In the pediatric population this can be difficult as trials are less forthcoming and numbers smaller. In the management of solid organ trauma however we have led the way since the first proposition of non operative management in the 1960’s. This was built on in the 1990’s with guidelines coming from the american pediatric surgeons association related to CT grade. Initially NOM was at least 10 days of bed rest and 3 months off sport. With a grading system it was felt this could be reduced by grade. I have been looking into whether these guidelines are being used 15 years after they were first published.</a:t>
            </a:r>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6F6ADBC-4C94-4D13-A70D-8234B6A3CB96}" type="slidenum">
              <a:rPr lang="en-US"/>
              <a:pPr fontAlgn="base">
                <a:spcBef>
                  <a:spcPct val="0"/>
                </a:spcBef>
                <a:spcAft>
                  <a:spcPct val="0"/>
                </a:spcAft>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I identified the patients treated with solid organ injuries between these dates. 136 were found. Having looked at similar data in the UK this is about twicE AS many.</a:t>
            </a:r>
          </a:p>
          <a:p>
            <a:pPr>
              <a:spcBef>
                <a:spcPct val="0"/>
              </a:spcBef>
            </a:pPr>
            <a:endParaRPr lang="en-US" smtClean="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C0FE339-21FE-4507-A647-DB7546047383}" type="slidenum">
              <a:rPr lang="en-US"/>
              <a:pPr fontAlgn="base">
                <a:spcBef>
                  <a:spcPct val="0"/>
                </a:spcBef>
                <a:spcAft>
                  <a:spcPct val="0"/>
                </a:spcAft>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Ths all fits with the large dataset from USA in 1998 which was used to suggest management guidelines.</a:t>
            </a:r>
          </a:p>
          <a:p>
            <a:pPr>
              <a:spcBef>
                <a:spcPct val="0"/>
              </a:spcBef>
            </a:pPr>
            <a:r>
              <a:rPr lang="en-US" smtClean="0"/>
              <a:t>I also felt we should consider other aspects of management such as how we identify patients appropriately, particularly as they come from far and wide.</a:t>
            </a: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F1A7C08-F1B7-4D7D-9B0E-A4DFB34949D0}" type="slidenum">
              <a:rPr lang="en-US"/>
              <a:pPr fontAlgn="base">
                <a:spcBef>
                  <a:spcPct val="0"/>
                </a:spcBef>
                <a:spcAft>
                  <a:spcPct val="0"/>
                </a:spcAft>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How did we identify these patients.</a:t>
            </a:r>
          </a:p>
          <a:p>
            <a:pPr>
              <a:spcBef>
                <a:spcPct val="0"/>
              </a:spcBef>
            </a:pPr>
            <a:r>
              <a:rPr lang="en-US" smtClean="0"/>
              <a:t>This is the decision pathway in the starship guidelines.</a:t>
            </a:r>
          </a:p>
          <a:p>
            <a:pPr>
              <a:spcBef>
                <a:spcPct val="0"/>
              </a:spcBef>
            </a:pPr>
            <a:r>
              <a:rPr lang="en-US" smtClean="0"/>
              <a:t>Patients may be unstable on arrival but as a clot forms stabilise at least long enough for imaging.</a:t>
            </a:r>
          </a:p>
          <a:p>
            <a:pPr>
              <a:spcBef>
                <a:spcPct val="0"/>
              </a:spcBef>
            </a:pPr>
            <a:r>
              <a:rPr lang="en-US" smtClean="0"/>
              <a:t>10ml/Kg, tranexamic acid prevents fribrinolysis. CRASH, MATTERs and PTACH</a:t>
            </a:r>
          </a:p>
          <a:p>
            <a:pPr>
              <a:spcBef>
                <a:spcPct val="0"/>
              </a:spcBef>
            </a:pPr>
            <a:r>
              <a:rPr lang="en-US" smtClean="0"/>
              <a:t>Follow pathway and fast scan the results of fast scan bore little resmblance to the CT imaging more often false negative.</a:t>
            </a:r>
          </a:p>
          <a:p>
            <a:pPr>
              <a:spcBef>
                <a:spcPct val="0"/>
              </a:spcBef>
            </a:pPr>
            <a:r>
              <a:rPr lang="en-US" smtClean="0"/>
              <a:t>1 patient in starship went for urgent laparotomy for a mesenteric bleed. 1 had their liver packed at another centre and some had delayed operations for other reasons.eg bile leak, compartment syndrome. 1 pateint underwent emolization. So when our trauma patient comes in who do we CT and who do we watch?</a:t>
            </a:r>
          </a:p>
          <a:p>
            <a:pPr>
              <a:spcBef>
                <a:spcPct val="0"/>
              </a:spcBef>
            </a:pPr>
            <a:r>
              <a:rPr lang="en-US" smtClean="0"/>
              <a:t>When you look back at these patients often signs and symptoms are minimal.</a:t>
            </a:r>
          </a:p>
          <a:p>
            <a:pPr>
              <a:spcBef>
                <a:spcPct val="0"/>
              </a:spcBef>
            </a:pPr>
            <a:r>
              <a:rPr lang="en-US" smtClean="0"/>
              <a:t>Mechanism of injury is important, and haemodynamic stability.</a:t>
            </a:r>
          </a:p>
          <a:p>
            <a:pPr>
              <a:spcBef>
                <a:spcPct val="0"/>
              </a:spcBef>
            </a:pPr>
            <a:endParaRPr lang="en-US" smtClean="0"/>
          </a:p>
          <a:p>
            <a:pPr>
              <a:spcBef>
                <a:spcPct val="0"/>
              </a:spcBef>
            </a:pPr>
            <a:endParaRPr lang="en-US" smtClean="0"/>
          </a:p>
          <a:p>
            <a:pPr>
              <a:spcBef>
                <a:spcPct val="0"/>
              </a:spcBef>
            </a:pPr>
            <a:endParaRPr lang="en-US" smtClean="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74E1D42-A4E7-4877-A894-43AE6FEAD1B5}" type="slidenum">
              <a:rPr lang="en-US"/>
              <a:pPr fontAlgn="base">
                <a:spcBef>
                  <a:spcPct val="0"/>
                </a:spcBef>
                <a:spcAft>
                  <a:spcPct val="0"/>
                </a:spcAft>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Fall from bike/horse or onto objects most then MV outside- most severe injuries, then high falls then MVC inside. Looking at international data both UK and USA, we have a higher proportion of falls from height and pedestrian vs car. the worst injuries come with the highest energy. Low energy falls onto rigid objects eg walls and tales and rugby players</a:t>
            </a:r>
          </a:p>
        </p:txBody>
      </p:sp>
      <p:sp>
        <p:nvSpPr>
          <p:cNvPr id="30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4883A52-7EAB-478E-8755-9FBE7B7A0A5D}" type="slidenum">
              <a:rPr lang="en-US"/>
              <a:pPr fontAlgn="base">
                <a:spcBef>
                  <a:spcPct val="0"/>
                </a:spcBef>
                <a:spcAft>
                  <a:spcPct val="0"/>
                </a:spcAft>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2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BDFD97E-609D-48BE-A2B7-C732BD45BB72}" type="slidenum">
              <a:rPr lang="en-US"/>
              <a:pPr fontAlgn="base">
                <a:spcBef>
                  <a:spcPct val="0"/>
                </a:spcBef>
                <a:spcAft>
                  <a:spcPct val="0"/>
                </a:spcAft>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All bar 3 liver injuries had transaminase changes</a:t>
            </a:r>
          </a:p>
          <a:p>
            <a:pPr>
              <a:spcBef>
                <a:spcPct val="0"/>
              </a:spcBef>
            </a:pPr>
            <a:r>
              <a:rPr lang="en-US" smtClean="0"/>
              <a:t>Haemaglobins at their lowest day 2</a:t>
            </a:r>
          </a:p>
          <a:p>
            <a:pPr>
              <a:spcBef>
                <a:spcPct val="0"/>
              </a:spcBef>
            </a:pPr>
            <a:r>
              <a:rPr lang="en-US" smtClean="0"/>
              <a:t>Only  4 elevated amylase in non pancreatic injuries all settled by day 3</a:t>
            </a:r>
          </a:p>
          <a:p>
            <a:pPr>
              <a:spcBef>
                <a:spcPct val="0"/>
              </a:spcBef>
            </a:pPr>
            <a:r>
              <a:rPr lang="en-US" smtClean="0"/>
              <a:t>Bili elevated day 4 if bile leak not at presentation</a:t>
            </a:r>
          </a:p>
          <a:p>
            <a:pPr>
              <a:spcBef>
                <a:spcPct val="0"/>
              </a:spcBef>
            </a:pPr>
            <a:r>
              <a:rPr lang="en-US" smtClean="0"/>
              <a:t>All renal tract inuries had haematuria, some liver injuries although often urine not obviously checked.</a:t>
            </a:r>
          </a:p>
          <a:p>
            <a:pPr>
              <a:spcBef>
                <a:spcPct val="0"/>
              </a:spcBef>
            </a:pPr>
            <a:endParaRPr lang="en-US" smtClean="0"/>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F30823F-7E2D-40B9-B486-53BC24FF9C52}" type="slidenum">
              <a:rPr lang="en-US"/>
              <a:pPr fontAlgn="base">
                <a:spcBef>
                  <a:spcPct val="0"/>
                </a:spcBef>
                <a:spcAft>
                  <a:spcPct val="0"/>
                </a:spcAft>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 name="Group 10"/>
          <p:cNvGrpSpPr>
            <a:grpSpLocks/>
          </p:cNvGrpSpPr>
          <p:nvPr/>
        </p:nvGrpSpPr>
        <p:grpSpPr bwMode="auto">
          <a:xfrm>
            <a:off x="0" y="3379788"/>
            <a:ext cx="7543800" cy="2603500"/>
            <a:chOff x="-1" y="3379694"/>
            <a:chExt cx="7543801" cy="2604247"/>
          </a:xfrm>
        </p:grpSpPr>
        <p:grpSp>
          <p:nvGrpSpPr>
            <p:cNvPr id="5" name="Group 11"/>
            <p:cNvGrpSpPr>
              <a:grpSpLocks/>
            </p:cNvGrpSpPr>
            <p:nvPr/>
          </p:nvGrpSpPr>
          <p:grpSpPr bwMode="auto">
            <a:xfrm>
              <a:off x="-1" y="3379694"/>
              <a:ext cx="7543801" cy="2604247"/>
              <a:chOff x="-1" y="3379694"/>
              <a:chExt cx="7543801" cy="2604247"/>
            </a:xfrm>
          </p:grpSpPr>
          <p:sp>
            <p:nvSpPr>
              <p:cNvPr id="7" name="Snip Single Corner Rectangle 14"/>
              <p:cNvSpPr/>
              <p:nvPr/>
            </p:nvSpPr>
            <p:spPr>
              <a:xfrm flipV="1">
                <a:off x="-1" y="3392398"/>
                <a:ext cx="7543801" cy="2591543"/>
              </a:xfrm>
              <a:prstGeom prst="snip1Rect">
                <a:avLst>
                  <a:gd name="adj" fmla="val 7379"/>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cxnSp>
            <p:nvCxnSpPr>
              <p:cNvPr id="8" name="Straight Connector 15"/>
              <p:cNvCxnSpPr/>
              <p:nvPr/>
            </p:nvCxnSpPr>
            <p:spPr>
              <a:xfrm>
                <a:off x="-1" y="3379694"/>
                <a:ext cx="7543801" cy="158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 name="Teardrop 12"/>
            <p:cNvSpPr/>
            <p:nvPr/>
          </p:nvSpPr>
          <p:spPr>
            <a:xfrm>
              <a:off x="6818313" y="3621063"/>
              <a:ext cx="393700" cy="39540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2" name="Title 1"/>
          <p:cNvSpPr>
            <a:spLocks noGrp="1"/>
          </p:cNvSpPr>
          <p:nvPr>
            <p:ph type="ctrTitle"/>
          </p:nvPr>
        </p:nvSpPr>
        <p:spPr>
          <a:xfrm>
            <a:off x="1371600" y="3913281"/>
            <a:ext cx="5867400" cy="1470025"/>
          </a:xfrm>
        </p:spPr>
        <p:txBody>
          <a:bodyPr>
            <a:normAutofit/>
          </a:bodyPr>
          <a:lstStyle>
            <a:lvl1pPr algn="r">
              <a:defRPr sz="4600"/>
            </a:lvl1pPr>
          </a:lstStyle>
          <a:p>
            <a:r>
              <a:rPr lang="en-GB" smtClean="0"/>
              <a:t>Click to edit Master title style</a:t>
            </a:r>
            <a:endParaRPr/>
          </a:p>
        </p:txBody>
      </p:sp>
      <p:sp>
        <p:nvSpPr>
          <p:cNvPr id="3" name="Subtitle 2"/>
          <p:cNvSpPr>
            <a:spLocks noGrp="1"/>
          </p:cNvSpPr>
          <p:nvPr>
            <p:ph type="subTitle" idx="1"/>
          </p:nvPr>
        </p:nvSpPr>
        <p:spPr>
          <a:xfrm>
            <a:off x="1371600" y="5396753"/>
            <a:ext cx="5867400" cy="573741"/>
          </a:xfrm>
        </p:spPr>
        <p:txBody>
          <a:bodyPr>
            <a:normAutofit/>
          </a:bodyPr>
          <a:lstStyle>
            <a:lvl1pPr marL="0" indent="0" algn="r">
              <a:spcBef>
                <a:spcPct val="0"/>
              </a:spcBef>
              <a:buNone/>
              <a:defRPr sz="1400">
                <a:solidFill>
                  <a:schemeClr val="tx1">
                    <a:lumMod val="90000"/>
                    <a:lumOff val="1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dirty="0"/>
          </a:p>
        </p:txBody>
      </p:sp>
      <p:sp>
        <p:nvSpPr>
          <p:cNvPr id="9" name="Date Placeholder 3"/>
          <p:cNvSpPr>
            <a:spLocks noGrp="1"/>
          </p:cNvSpPr>
          <p:nvPr>
            <p:ph type="dt" sz="half" idx="10"/>
          </p:nvPr>
        </p:nvSpPr>
        <p:spPr>
          <a:xfrm rot="16200000">
            <a:off x="-733424" y="4503737"/>
            <a:ext cx="2057400" cy="365125"/>
          </a:xfrm>
        </p:spPr>
        <p:txBody>
          <a:bodyPr tIns="0" bIns="0" anchor="b" anchorCtr="0"/>
          <a:lstStyle>
            <a:lvl1pPr>
              <a:defRPr sz="1400" b="1" smtClean="0">
                <a:solidFill>
                  <a:schemeClr val="bg1">
                    <a:lumMod val="50000"/>
                  </a:schemeClr>
                </a:solidFill>
              </a:defRPr>
            </a:lvl1pPr>
          </a:lstStyle>
          <a:p>
            <a:pPr>
              <a:defRPr/>
            </a:pPr>
            <a:fld id="{3E95FC4B-F701-4782-963D-F11200A312AF}" type="datetimeFigureOut">
              <a:rPr lang="en-US"/>
              <a:pPr>
                <a:defRPr/>
              </a:pPr>
              <a:t>5/13/2014</a:t>
            </a:fld>
            <a:endParaRPr lang="en-US"/>
          </a:p>
        </p:txBody>
      </p:sp>
      <p:sp>
        <p:nvSpPr>
          <p:cNvPr id="10" name="Footer Placeholder 4"/>
          <p:cNvSpPr>
            <a:spLocks noGrp="1"/>
          </p:cNvSpPr>
          <p:nvPr>
            <p:ph type="ftr" sz="quarter" idx="11"/>
          </p:nvPr>
        </p:nvSpPr>
        <p:spPr>
          <a:xfrm rot="16200000">
            <a:off x="-357187" y="4503737"/>
            <a:ext cx="2057400" cy="365125"/>
          </a:xfrm>
        </p:spPr>
        <p:txBody>
          <a:bodyPr tIns="0" bIns="0" anchor="t" anchorCtr="0"/>
          <a:lstStyle>
            <a:lvl1pPr algn="l">
              <a:defRPr b="1">
                <a:solidFill>
                  <a:schemeClr val="bg1">
                    <a:lumMod val="75000"/>
                  </a:schemeClr>
                </a:solidFill>
              </a:defRPr>
            </a:lvl1pPr>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5" name="Group 10"/>
          <p:cNvGrpSpPr>
            <a:grpSpLocks/>
          </p:cNvGrpSpPr>
          <p:nvPr/>
        </p:nvGrpSpPr>
        <p:grpSpPr bwMode="auto">
          <a:xfrm>
            <a:off x="228600" y="228600"/>
            <a:ext cx="4251325" cy="6388100"/>
            <a:chOff x="228600" y="228600"/>
            <a:chExt cx="4251960" cy="6387352"/>
          </a:xfrm>
        </p:grpSpPr>
        <p:sp>
          <p:nvSpPr>
            <p:cNvPr id="6" name="Snip Diagonal Corner Rectangle 11"/>
            <p:cNvSpPr/>
            <p:nvPr/>
          </p:nvSpPr>
          <p:spPr>
            <a:xfrm flipV="1">
              <a:off x="228600" y="228600"/>
              <a:ext cx="4251960" cy="6387352"/>
            </a:xfrm>
            <a:prstGeom prst="snip2DiagRect">
              <a:avLst>
                <a:gd name="adj1" fmla="val 0"/>
                <a:gd name="adj2" fmla="val 3794"/>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 name="Teardrop 12"/>
            <p:cNvSpPr>
              <a:spLocks noChangeAspect="1"/>
            </p:cNvSpPr>
            <p:nvPr/>
          </p:nvSpPr>
          <p:spPr>
            <a:xfrm>
              <a:off x="3886746" y="431776"/>
              <a:ext cx="354066" cy="355558"/>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2" name="Title 1"/>
          <p:cNvSpPr>
            <a:spLocks noGrp="1"/>
          </p:cNvSpPr>
          <p:nvPr>
            <p:ph type="title"/>
          </p:nvPr>
        </p:nvSpPr>
        <p:spPr>
          <a:xfrm>
            <a:off x="530352" y="2176272"/>
            <a:ext cx="3657600" cy="1161288"/>
          </a:xfrm>
        </p:spPr>
        <p:txBody>
          <a:bodyPr rtlCol="0">
            <a:normAutofit/>
          </a:bodyPr>
          <a:lstStyle>
            <a:lvl1pPr algn="l" defTabSz="914400" rtl="0" eaLnBrk="1" latinLnBrk="0" hangingPunct="1">
              <a:spcBef>
                <a:spcPct val="0"/>
              </a:spcBef>
              <a:buNone/>
              <a:defRPr sz="3000" b="0" kern="1200">
                <a:solidFill>
                  <a:schemeClr val="accent1"/>
                </a:solidFill>
                <a:latin typeface="+mj-lt"/>
                <a:ea typeface="+mj-ea"/>
                <a:cs typeface="+mj-cs"/>
              </a:defRPr>
            </a:lvl1pPr>
          </a:lstStyle>
          <a:p>
            <a:r>
              <a:rPr lang="en-GB" smtClean="0"/>
              <a:t>Click to edit Master title style</a:t>
            </a:r>
            <a:endParaRPr/>
          </a:p>
        </p:txBody>
      </p:sp>
      <p:sp>
        <p:nvSpPr>
          <p:cNvPr id="3" name="Picture Placeholder 2"/>
          <p:cNvSpPr>
            <a:spLocks noGrp="1"/>
          </p:cNvSpPr>
          <p:nvPr>
            <p:ph type="pic" idx="1"/>
          </p:nvPr>
        </p:nvSpPr>
        <p:spPr>
          <a:xfrm flipH="1">
            <a:off x="4654475" y="228600"/>
            <a:ext cx="4251960" cy="6391656"/>
          </a:xfrm>
          <a:prstGeom prst="snip2DiagRect">
            <a:avLst>
              <a:gd name="adj1" fmla="val 0"/>
              <a:gd name="adj2" fmla="val 4017"/>
            </a:avLst>
          </a:prstGeom>
          <a:effectLst>
            <a:outerShdw blurRad="50800" dist="63500" dir="2700000" algn="tl" rotWithShape="0">
              <a:prstClr val="black">
                <a:alpha val="50000"/>
              </a:prstClr>
            </a:outerShdw>
          </a:effectLst>
        </p:spPr>
        <p:txBody>
          <a:bodyPr rtlCol="0">
            <a:normAutofit/>
          </a:bodyPr>
          <a:lstStyle>
            <a:lvl1pPr marL="0" indent="0" algn="l" defTabSz="914400" rtl="0" eaLnBrk="1" latinLnBrk="0" hangingPunct="1">
              <a:spcBef>
                <a:spcPts val="2000"/>
              </a:spcBef>
              <a:buClr>
                <a:schemeClr val="accent1"/>
              </a:buClr>
              <a:buSzPct val="90000"/>
              <a:buFont typeface="Wingdings 2" pitchFamily="18" charset="2"/>
              <a:buNone/>
              <a:defRPr sz="1800" kern="1200">
                <a:solidFill>
                  <a:schemeClr val="tx1">
                    <a:lumMod val="90000"/>
                    <a:lumOff val="10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smtClean="0"/>
              <a:t>Drag picture to placeholder or click icon to add</a:t>
            </a:r>
            <a:endParaRPr noProof="0"/>
          </a:p>
        </p:txBody>
      </p:sp>
      <p:sp>
        <p:nvSpPr>
          <p:cNvPr id="4" name="Text Placeholder 3"/>
          <p:cNvSpPr>
            <a:spLocks noGrp="1"/>
          </p:cNvSpPr>
          <p:nvPr>
            <p:ph type="body" sz="half" idx="2"/>
          </p:nvPr>
        </p:nvSpPr>
        <p:spPr>
          <a:xfrm>
            <a:off x="530352" y="3342401"/>
            <a:ext cx="3657600" cy="2595282"/>
          </a:xfrm>
        </p:spPr>
        <p:txBody>
          <a:bodyPr>
            <a:normAutofit/>
          </a:bodyPr>
          <a:lstStyle>
            <a:lvl1pPr marL="0" indent="0">
              <a:lnSpc>
                <a:spcPct val="110000"/>
              </a:lnSpc>
              <a:spcBef>
                <a:spcPts val="600"/>
              </a:spcBef>
              <a:buNone/>
              <a:defRPr sz="1800" kern="1200">
                <a:solidFill>
                  <a:schemeClr val="tx1">
                    <a:lumMod val="90000"/>
                    <a:lumOff val="10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8" name="Date Placeholder 4"/>
          <p:cNvSpPr>
            <a:spLocks noGrp="1"/>
          </p:cNvSpPr>
          <p:nvPr>
            <p:ph type="dt" sz="half" idx="10"/>
          </p:nvPr>
        </p:nvSpPr>
        <p:spPr>
          <a:xfrm>
            <a:off x="758825" y="6300788"/>
            <a:ext cx="1298575" cy="365125"/>
          </a:xfrm>
        </p:spPr>
        <p:txBody>
          <a:bodyPr/>
          <a:lstStyle>
            <a:lvl1pPr>
              <a:defRPr/>
            </a:lvl1pPr>
          </a:lstStyle>
          <a:p>
            <a:pPr>
              <a:defRPr/>
            </a:pPr>
            <a:fld id="{BFCF792F-6285-4198-AF01-22E8D3812594}" type="datetimeFigureOut">
              <a:rPr lang="en-US"/>
              <a:pPr>
                <a:defRPr/>
              </a:pPr>
              <a:t>5/13/2014</a:t>
            </a:fld>
            <a:endParaRPr lang="en-US"/>
          </a:p>
        </p:txBody>
      </p:sp>
      <p:sp>
        <p:nvSpPr>
          <p:cNvPr id="9" name="Footer Placeholder 5"/>
          <p:cNvSpPr>
            <a:spLocks noGrp="1"/>
          </p:cNvSpPr>
          <p:nvPr>
            <p:ph type="ftr" sz="quarter" idx="11"/>
          </p:nvPr>
        </p:nvSpPr>
        <p:spPr>
          <a:xfrm>
            <a:off x="2057400" y="6300788"/>
            <a:ext cx="2341563" cy="365125"/>
          </a:xfrm>
        </p:spPr>
        <p:txBody>
          <a:bodyPr/>
          <a:lstStyle>
            <a:lvl1pPr>
              <a:defRPr/>
            </a:lvl1pPr>
          </a:lstStyle>
          <a:p>
            <a:pPr>
              <a:defRPr/>
            </a:pPr>
            <a:endParaRPr lang="en-US"/>
          </a:p>
        </p:txBody>
      </p:sp>
      <p:sp>
        <p:nvSpPr>
          <p:cNvPr id="10" name="Slide Number Placeholder 6"/>
          <p:cNvSpPr>
            <a:spLocks noGrp="1"/>
          </p:cNvSpPr>
          <p:nvPr>
            <p:ph type="sldNum" sz="quarter" idx="12"/>
          </p:nvPr>
        </p:nvSpPr>
        <p:spPr>
          <a:xfrm>
            <a:off x="301625" y="6300788"/>
            <a:ext cx="447675" cy="365125"/>
          </a:xfrm>
        </p:spPr>
        <p:txBody>
          <a:bodyPr/>
          <a:lstStyle>
            <a:lvl1pPr algn="l">
              <a:defRPr smtClean="0"/>
            </a:lvl1pPr>
          </a:lstStyle>
          <a:p>
            <a:pPr>
              <a:defRPr/>
            </a:pPr>
            <a:fld id="{FA1EB697-E235-4A7A-9506-FAE9A845FDA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5" name="Snip Diagonal Corner Rectangle 8"/>
          <p:cNvSpPr/>
          <p:nvPr/>
        </p:nvSpPr>
        <p:spPr>
          <a:xfrm flipV="1">
            <a:off x="228600" y="4648200"/>
            <a:ext cx="8686800" cy="1963738"/>
          </a:xfrm>
          <a:prstGeom prst="snip2DiagRect">
            <a:avLst>
              <a:gd name="adj1" fmla="val 0"/>
              <a:gd name="adj2" fmla="val 9373"/>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 name="Title 1"/>
          <p:cNvSpPr>
            <a:spLocks noGrp="1"/>
          </p:cNvSpPr>
          <p:nvPr>
            <p:ph type="title"/>
          </p:nvPr>
        </p:nvSpPr>
        <p:spPr>
          <a:xfrm>
            <a:off x="457200" y="4648200"/>
            <a:ext cx="8153400" cy="609600"/>
          </a:xfrm>
        </p:spPr>
        <p:txBody>
          <a:bodyPr rtlCol="0">
            <a:normAutofit/>
          </a:bodyPr>
          <a:lstStyle>
            <a:lvl1pPr algn="l" defTabSz="914400" rtl="0" eaLnBrk="1" latinLnBrk="0" hangingPunct="1">
              <a:spcBef>
                <a:spcPct val="0"/>
              </a:spcBef>
              <a:buNone/>
              <a:defRPr sz="3000" b="0" kern="1200">
                <a:solidFill>
                  <a:schemeClr val="accent1"/>
                </a:solidFill>
                <a:latin typeface="+mj-lt"/>
                <a:ea typeface="+mj-ea"/>
                <a:cs typeface="+mj-cs"/>
              </a:defRPr>
            </a:lvl1pPr>
          </a:lstStyle>
          <a:p>
            <a:r>
              <a:rPr lang="en-GB" smtClean="0"/>
              <a:t>Click to edit Master title style</a:t>
            </a:r>
            <a:endParaRPr/>
          </a:p>
        </p:txBody>
      </p:sp>
      <p:sp>
        <p:nvSpPr>
          <p:cNvPr id="7" name="Text Placeholder 3"/>
          <p:cNvSpPr>
            <a:spLocks noGrp="1"/>
          </p:cNvSpPr>
          <p:nvPr>
            <p:ph type="body" sz="half" idx="2"/>
          </p:nvPr>
        </p:nvSpPr>
        <p:spPr>
          <a:xfrm>
            <a:off x="457200" y="5257799"/>
            <a:ext cx="8156448" cy="820272"/>
          </a:xfrm>
        </p:spPr>
        <p:txBody>
          <a:bodyPr>
            <a:normAutofit/>
          </a:bodyPr>
          <a:lstStyle>
            <a:lvl1pPr marL="0" indent="0">
              <a:lnSpc>
                <a:spcPct val="110000"/>
              </a:lnSpc>
              <a:spcBef>
                <a:spcPct val="0"/>
              </a:spcBef>
              <a:buNone/>
              <a:defRPr sz="1800" kern="1200">
                <a:solidFill>
                  <a:schemeClr val="tx1">
                    <a:lumMod val="90000"/>
                    <a:lumOff val="10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8" name="Picture Placeholder 2"/>
          <p:cNvSpPr>
            <a:spLocks noGrp="1"/>
          </p:cNvSpPr>
          <p:nvPr>
            <p:ph type="pic" idx="1"/>
          </p:nvPr>
        </p:nvSpPr>
        <p:spPr>
          <a:xfrm flipH="1">
            <a:off x="228600" y="228600"/>
            <a:ext cx="8677835" cy="4267200"/>
          </a:xfrm>
          <a:prstGeom prst="snip2DiagRect">
            <a:avLst>
              <a:gd name="adj1" fmla="val 0"/>
              <a:gd name="adj2" fmla="val 4332"/>
            </a:avLst>
          </a:prstGeom>
          <a:effectLst>
            <a:outerShdw blurRad="50800" dist="63500" dir="2700000" algn="tl" rotWithShape="0">
              <a:prstClr val="black">
                <a:alpha val="50000"/>
              </a:prstClr>
            </a:outerShdw>
          </a:effectLst>
        </p:spPr>
        <p:txBody>
          <a:bodyPr rtlCol="0">
            <a:normAutofit/>
          </a:bodyPr>
          <a:lstStyle>
            <a:lvl1pPr marL="0" indent="0" algn="l" defTabSz="914400" rtl="0" eaLnBrk="1" latinLnBrk="0" hangingPunct="1">
              <a:spcBef>
                <a:spcPts val="2000"/>
              </a:spcBef>
              <a:buClr>
                <a:schemeClr val="accent1"/>
              </a:buClr>
              <a:buSzPct val="90000"/>
              <a:buFont typeface="Wingdings 2" pitchFamily="18" charset="2"/>
              <a:buNone/>
              <a:defRPr sz="1800" kern="1200">
                <a:solidFill>
                  <a:schemeClr val="tx1">
                    <a:lumMod val="90000"/>
                    <a:lumOff val="10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smtClean="0"/>
              <a:t>Drag picture to placeholder or click icon to add</a:t>
            </a:r>
            <a:endParaRPr noProof="0"/>
          </a:p>
        </p:txBody>
      </p:sp>
      <p:sp>
        <p:nvSpPr>
          <p:cNvPr id="6" name="Date Placeholder 2"/>
          <p:cNvSpPr>
            <a:spLocks noGrp="1"/>
          </p:cNvSpPr>
          <p:nvPr>
            <p:ph type="dt" sz="half" idx="10"/>
          </p:nvPr>
        </p:nvSpPr>
        <p:spPr/>
        <p:txBody>
          <a:bodyPr/>
          <a:lstStyle>
            <a:lvl1pPr>
              <a:defRPr/>
            </a:lvl1pPr>
          </a:lstStyle>
          <a:p>
            <a:pPr>
              <a:defRPr/>
            </a:pPr>
            <a:fld id="{802B70DF-7F5A-4CB3-BF5A-299CD30BB8A3}" type="datetimeFigureOut">
              <a:rPr lang="en-US"/>
              <a:pPr>
                <a:defRPr/>
              </a:pPr>
              <a:t>5/13/2014</a:t>
            </a:fld>
            <a:endParaRPr lang="en-US"/>
          </a:p>
        </p:txBody>
      </p:sp>
      <p:sp>
        <p:nvSpPr>
          <p:cNvPr id="9" name="Footer Placeholder 3"/>
          <p:cNvSpPr>
            <a:spLocks noGrp="1"/>
          </p:cNvSpPr>
          <p:nvPr>
            <p:ph type="ftr" sz="quarter" idx="11"/>
          </p:nvPr>
        </p:nvSpPr>
        <p:spPr/>
        <p:txBody>
          <a:bodyPr/>
          <a:lstStyle>
            <a:lvl1pPr>
              <a:defRPr/>
            </a:lvl1pPr>
          </a:lstStyle>
          <a:p>
            <a:pPr>
              <a:defRPr/>
            </a:pPr>
            <a:endParaRPr lang="en-US"/>
          </a:p>
        </p:txBody>
      </p:sp>
      <p:sp>
        <p:nvSpPr>
          <p:cNvPr id="10" name="Slide Number Placeholder 4"/>
          <p:cNvSpPr>
            <a:spLocks noGrp="1"/>
          </p:cNvSpPr>
          <p:nvPr>
            <p:ph type="sldNum" sz="quarter" idx="12"/>
          </p:nvPr>
        </p:nvSpPr>
        <p:spPr/>
        <p:txBody>
          <a:bodyPr/>
          <a:lstStyle>
            <a:lvl1pPr>
              <a:defRPr/>
            </a:lvl1pPr>
          </a:lstStyle>
          <a:p>
            <a:pPr>
              <a:defRPr/>
            </a:pPr>
            <a:fld id="{F0FC3053-DCF7-4631-A3A8-91093B46ED30}"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losing">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1A8712A-48DF-41F8-ACE8-D2893543B489}" type="datetimeFigureOut">
              <a:rPr lang="en-US"/>
              <a:pPr>
                <a:defRPr/>
              </a:pPr>
              <a:t>5/13/2014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5FEC833-1239-4EF0-9CB7-C6758594A36E}"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Snip Diagonal Corner Rectangle 8"/>
          <p:cNvSpPr/>
          <p:nvPr/>
        </p:nvSpPr>
        <p:spPr>
          <a:xfrm flipV="1">
            <a:off x="228600" y="1708150"/>
            <a:ext cx="8686800" cy="4908550"/>
          </a:xfrm>
          <a:prstGeom prst="snip2DiagRect">
            <a:avLst>
              <a:gd name="adj1" fmla="val 0"/>
              <a:gd name="adj2" fmla="val 4003"/>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5" name="Snip Diagonal Corner Rectangle 9"/>
          <p:cNvSpPr/>
          <p:nvPr/>
        </p:nvSpPr>
        <p:spPr>
          <a:xfrm flipV="1">
            <a:off x="228600" y="228600"/>
            <a:ext cx="8686800" cy="1277938"/>
          </a:xfrm>
          <a:prstGeom prst="snip2DiagRect">
            <a:avLst>
              <a:gd name="adj1" fmla="val 0"/>
              <a:gd name="adj2" fmla="val 11674"/>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 name="Title 1"/>
          <p:cNvSpPr>
            <a:spLocks noGrp="1"/>
          </p:cNvSpPr>
          <p:nvPr>
            <p:ph type="title"/>
          </p:nvPr>
        </p:nvSpPr>
        <p:spPr/>
        <p:txBody>
          <a:bodyPr/>
          <a:lstStyle/>
          <a:p>
            <a:r>
              <a:rPr lang="en-GB"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6" name="Date Placeholder 3"/>
          <p:cNvSpPr>
            <a:spLocks noGrp="1"/>
          </p:cNvSpPr>
          <p:nvPr>
            <p:ph type="dt" sz="half" idx="10"/>
          </p:nvPr>
        </p:nvSpPr>
        <p:spPr/>
        <p:txBody>
          <a:bodyPr/>
          <a:lstStyle>
            <a:lvl1pPr>
              <a:defRPr/>
            </a:lvl1pPr>
          </a:lstStyle>
          <a:p>
            <a:pPr>
              <a:defRPr/>
            </a:pPr>
            <a:fld id="{E10A56C8-651B-465F-A751-82C401DD1A34}" type="datetimeFigureOut">
              <a:rPr lang="en-US"/>
              <a:pPr>
                <a:defRPr/>
              </a:pPr>
              <a:t>5/13/2014</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307004D8-03AC-4BFE-B694-8712F87A8530}"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Snip Diagonal Corner Rectangle 7"/>
          <p:cNvSpPr/>
          <p:nvPr/>
        </p:nvSpPr>
        <p:spPr>
          <a:xfrm flipV="1">
            <a:off x="228600" y="228600"/>
            <a:ext cx="8686800" cy="6388100"/>
          </a:xfrm>
          <a:prstGeom prst="snip2DiagRect">
            <a:avLst>
              <a:gd name="adj1" fmla="val 0"/>
              <a:gd name="adj2" fmla="val 2529"/>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 name="Vertical Title 1"/>
          <p:cNvSpPr>
            <a:spLocks noGrp="1"/>
          </p:cNvSpPr>
          <p:nvPr>
            <p:ph type="title" orient="vert"/>
          </p:nvPr>
        </p:nvSpPr>
        <p:spPr>
          <a:xfrm>
            <a:off x="7467600" y="838201"/>
            <a:ext cx="1219200" cy="5105400"/>
          </a:xfrm>
        </p:spPr>
        <p:txBody>
          <a:bodyPr vert="eaVert"/>
          <a:lstStyle/>
          <a:p>
            <a:r>
              <a:rPr lang="en-GB" smtClean="0"/>
              <a:t>Click to edit Master title style</a:t>
            </a:r>
            <a:endParaRPr/>
          </a:p>
        </p:txBody>
      </p:sp>
      <p:sp>
        <p:nvSpPr>
          <p:cNvPr id="3" name="Vertical Text Placeholder 2"/>
          <p:cNvSpPr>
            <a:spLocks noGrp="1"/>
          </p:cNvSpPr>
          <p:nvPr>
            <p:ph type="body" orient="vert" idx="1"/>
          </p:nvPr>
        </p:nvSpPr>
        <p:spPr>
          <a:xfrm>
            <a:off x="779462" y="838201"/>
            <a:ext cx="6307138" cy="5105400"/>
          </a:xfrm>
        </p:spPr>
        <p:txBody>
          <a:bodyPr vert="eaVert"/>
          <a:lstStyle>
            <a:lvl5pPr>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5" name="Date Placeholder 3"/>
          <p:cNvSpPr>
            <a:spLocks noGrp="1"/>
          </p:cNvSpPr>
          <p:nvPr>
            <p:ph type="dt" sz="half" idx="10"/>
          </p:nvPr>
        </p:nvSpPr>
        <p:spPr/>
        <p:txBody>
          <a:bodyPr/>
          <a:lstStyle>
            <a:lvl1pPr>
              <a:defRPr/>
            </a:lvl1pPr>
          </a:lstStyle>
          <a:p>
            <a:pPr>
              <a:defRPr/>
            </a:pPr>
            <a:fld id="{00742C73-69E9-4B8E-BF45-8A21C8E85CA5}" type="datetimeFigureOut">
              <a:rPr lang="en-US"/>
              <a:pPr>
                <a:defRPr/>
              </a:pPr>
              <a:t>5/13/2014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604C185-DDB9-4401-897A-8303701B11D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Snip Diagonal Corner Rectangle 8"/>
          <p:cNvSpPr/>
          <p:nvPr/>
        </p:nvSpPr>
        <p:spPr>
          <a:xfrm flipV="1">
            <a:off x="228600" y="1708150"/>
            <a:ext cx="8686800" cy="4908550"/>
          </a:xfrm>
          <a:prstGeom prst="snip2DiagRect">
            <a:avLst>
              <a:gd name="adj1" fmla="val 0"/>
              <a:gd name="adj2" fmla="val 4003"/>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5" name="Snip Diagonal Corner Rectangle 9"/>
          <p:cNvSpPr/>
          <p:nvPr/>
        </p:nvSpPr>
        <p:spPr>
          <a:xfrm flipV="1">
            <a:off x="228600" y="228600"/>
            <a:ext cx="8686800" cy="1277938"/>
          </a:xfrm>
          <a:prstGeom prst="snip2DiagRect">
            <a:avLst>
              <a:gd name="adj1" fmla="val 0"/>
              <a:gd name="adj2" fmla="val 11674"/>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 name="Title 1"/>
          <p:cNvSpPr>
            <a:spLocks noGrp="1"/>
          </p:cNvSpPr>
          <p:nvPr>
            <p:ph type="title"/>
          </p:nvPr>
        </p:nvSpPr>
        <p:spPr/>
        <p:txBody>
          <a:bodyPr/>
          <a:lstStyle/>
          <a:p>
            <a:r>
              <a:rPr lang="en-GB"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6" name="Date Placeholder 3"/>
          <p:cNvSpPr>
            <a:spLocks noGrp="1"/>
          </p:cNvSpPr>
          <p:nvPr>
            <p:ph type="dt" sz="half" idx="10"/>
          </p:nvPr>
        </p:nvSpPr>
        <p:spPr/>
        <p:txBody>
          <a:bodyPr/>
          <a:lstStyle>
            <a:lvl1pPr>
              <a:defRPr/>
            </a:lvl1pPr>
          </a:lstStyle>
          <a:p>
            <a:pPr>
              <a:defRPr/>
            </a:pPr>
            <a:fld id="{85545DDA-FA0B-4B2A-89CC-7E1A12FE41DD}" type="datetimeFigureOut">
              <a:rPr lang="en-US"/>
              <a:pPr>
                <a:defRPr/>
              </a:pPr>
              <a:t>5/13/2014</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65E6FD9D-DB68-4ADA-8E49-9852F531731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grpSp>
        <p:nvGrpSpPr>
          <p:cNvPr id="5" name="Group 14"/>
          <p:cNvGrpSpPr>
            <a:grpSpLocks/>
          </p:cNvGrpSpPr>
          <p:nvPr/>
        </p:nvGrpSpPr>
        <p:grpSpPr bwMode="auto">
          <a:xfrm>
            <a:off x="0" y="3379788"/>
            <a:ext cx="7543800" cy="2603500"/>
            <a:chOff x="-1" y="3379694"/>
            <a:chExt cx="7543801" cy="2604247"/>
          </a:xfrm>
        </p:grpSpPr>
        <p:grpSp>
          <p:nvGrpSpPr>
            <p:cNvPr id="6" name="Group 11"/>
            <p:cNvGrpSpPr>
              <a:grpSpLocks/>
            </p:cNvGrpSpPr>
            <p:nvPr/>
          </p:nvGrpSpPr>
          <p:grpSpPr bwMode="auto">
            <a:xfrm>
              <a:off x="-1" y="3379694"/>
              <a:ext cx="7543801" cy="2604247"/>
              <a:chOff x="-1" y="3379694"/>
              <a:chExt cx="7543801" cy="2604247"/>
            </a:xfrm>
          </p:grpSpPr>
          <p:sp>
            <p:nvSpPr>
              <p:cNvPr id="8" name="Snip Single Corner Rectangle 16"/>
              <p:cNvSpPr/>
              <p:nvPr/>
            </p:nvSpPr>
            <p:spPr>
              <a:xfrm flipV="1">
                <a:off x="-1" y="3392398"/>
                <a:ext cx="7543801" cy="2591543"/>
              </a:xfrm>
              <a:prstGeom prst="snip1Rect">
                <a:avLst>
                  <a:gd name="adj" fmla="val 7379"/>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cxnSp>
            <p:nvCxnSpPr>
              <p:cNvPr id="9" name="Straight Connector 17"/>
              <p:cNvCxnSpPr/>
              <p:nvPr/>
            </p:nvCxnSpPr>
            <p:spPr>
              <a:xfrm>
                <a:off x="-1" y="3379694"/>
                <a:ext cx="7543801" cy="158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7" name="Teardrop 15"/>
            <p:cNvSpPr/>
            <p:nvPr/>
          </p:nvSpPr>
          <p:spPr>
            <a:xfrm>
              <a:off x="6818313" y="3621063"/>
              <a:ext cx="393700" cy="39540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2" name="Title 1"/>
          <p:cNvSpPr>
            <a:spLocks noGrp="1"/>
          </p:cNvSpPr>
          <p:nvPr>
            <p:ph type="ctrTitle"/>
          </p:nvPr>
        </p:nvSpPr>
        <p:spPr>
          <a:xfrm>
            <a:off x="1371600" y="3913281"/>
            <a:ext cx="5867400" cy="1470025"/>
          </a:xfrm>
        </p:spPr>
        <p:txBody>
          <a:bodyPr>
            <a:normAutofit/>
          </a:bodyPr>
          <a:lstStyle>
            <a:lvl1pPr algn="r">
              <a:defRPr sz="4600"/>
            </a:lvl1pPr>
          </a:lstStyle>
          <a:p>
            <a:r>
              <a:rPr lang="en-GB" smtClean="0"/>
              <a:t>Click to edit Master title style</a:t>
            </a:r>
            <a:endParaRPr/>
          </a:p>
        </p:txBody>
      </p:sp>
      <p:sp>
        <p:nvSpPr>
          <p:cNvPr id="3" name="Subtitle 2"/>
          <p:cNvSpPr>
            <a:spLocks noGrp="1"/>
          </p:cNvSpPr>
          <p:nvPr>
            <p:ph type="subTitle" idx="1"/>
          </p:nvPr>
        </p:nvSpPr>
        <p:spPr>
          <a:xfrm>
            <a:off x="1371600" y="5396753"/>
            <a:ext cx="5867400" cy="573741"/>
          </a:xfrm>
        </p:spPr>
        <p:txBody>
          <a:bodyPr>
            <a:normAutofit/>
          </a:bodyPr>
          <a:lstStyle>
            <a:lvl1pPr marL="0" indent="0" algn="r">
              <a:spcBef>
                <a:spcPct val="0"/>
              </a:spcBef>
              <a:buNone/>
              <a:defRPr sz="1400">
                <a:solidFill>
                  <a:schemeClr val="tx1">
                    <a:lumMod val="90000"/>
                    <a:lumOff val="1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dirty="0"/>
          </a:p>
        </p:txBody>
      </p:sp>
      <p:sp>
        <p:nvSpPr>
          <p:cNvPr id="12" name="Picture Placeholder 11"/>
          <p:cNvSpPr>
            <a:spLocks noGrp="1"/>
          </p:cNvSpPr>
          <p:nvPr>
            <p:ph type="pic" sz="quarter" idx="12"/>
          </p:nvPr>
        </p:nvSpPr>
        <p:spPr>
          <a:xfrm>
            <a:off x="0" y="676835"/>
            <a:ext cx="7543800" cy="2587752"/>
          </a:xfrm>
          <a:effectLst>
            <a:outerShdw blurRad="50800" dist="63500" dir="2700000" algn="tl" rotWithShape="0">
              <a:prstClr val="black">
                <a:alpha val="50000"/>
              </a:prstClr>
            </a:outerShdw>
          </a:effectLst>
        </p:spPr>
        <p:txBody>
          <a:bodyPr rtlCol="0">
            <a:normAutofit/>
          </a:bodyPr>
          <a:lstStyle>
            <a:lvl1pPr marL="0" indent="0">
              <a:buNone/>
              <a:defRPr sz="1800"/>
            </a:lvl1pPr>
          </a:lstStyle>
          <a:p>
            <a:pPr lvl="0"/>
            <a:r>
              <a:rPr lang="en-GB" noProof="0" smtClean="0"/>
              <a:t>Drag picture to placeholder or click icon to add</a:t>
            </a:r>
            <a:endParaRPr noProof="0"/>
          </a:p>
        </p:txBody>
      </p:sp>
      <p:sp>
        <p:nvSpPr>
          <p:cNvPr id="10" name="Date Placeholder 3"/>
          <p:cNvSpPr>
            <a:spLocks noGrp="1"/>
          </p:cNvSpPr>
          <p:nvPr>
            <p:ph type="dt" sz="half" idx="13"/>
          </p:nvPr>
        </p:nvSpPr>
        <p:spPr>
          <a:xfrm rot="16200000">
            <a:off x="-733424" y="4503737"/>
            <a:ext cx="2057400" cy="365125"/>
          </a:xfrm>
        </p:spPr>
        <p:txBody>
          <a:bodyPr tIns="0" bIns="0" anchor="b" anchorCtr="0"/>
          <a:lstStyle>
            <a:lvl1pPr>
              <a:defRPr sz="1400" b="1" smtClean="0">
                <a:solidFill>
                  <a:schemeClr val="bg1">
                    <a:lumMod val="50000"/>
                  </a:schemeClr>
                </a:solidFill>
              </a:defRPr>
            </a:lvl1pPr>
          </a:lstStyle>
          <a:p>
            <a:pPr>
              <a:defRPr/>
            </a:pPr>
            <a:fld id="{07B82776-DF33-4FC4-A91F-A392D690D115}" type="datetimeFigureOut">
              <a:rPr lang="en-US"/>
              <a:pPr>
                <a:defRPr/>
              </a:pPr>
              <a:t>5/13/2014</a:t>
            </a:fld>
            <a:endParaRPr lang="en-US"/>
          </a:p>
        </p:txBody>
      </p:sp>
      <p:sp>
        <p:nvSpPr>
          <p:cNvPr id="11" name="Footer Placeholder 4"/>
          <p:cNvSpPr>
            <a:spLocks noGrp="1"/>
          </p:cNvSpPr>
          <p:nvPr>
            <p:ph type="ftr" sz="quarter" idx="14"/>
          </p:nvPr>
        </p:nvSpPr>
        <p:spPr>
          <a:xfrm rot="16200000">
            <a:off x="-357187" y="4503737"/>
            <a:ext cx="2057400" cy="365125"/>
          </a:xfrm>
        </p:spPr>
        <p:txBody>
          <a:bodyPr tIns="0" bIns="0" anchor="t" anchorCtr="0"/>
          <a:lstStyle>
            <a:lvl1pPr algn="l">
              <a:defRPr b="1">
                <a:solidFill>
                  <a:schemeClr val="bg1">
                    <a:lumMod val="75000"/>
                  </a:schemeClr>
                </a:solidFill>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4" name="Group 6"/>
          <p:cNvGrpSpPr>
            <a:grpSpLocks/>
          </p:cNvGrpSpPr>
          <p:nvPr/>
        </p:nvGrpSpPr>
        <p:grpSpPr bwMode="auto">
          <a:xfrm flipH="1">
            <a:off x="1600200" y="2127250"/>
            <a:ext cx="7543800" cy="2603500"/>
            <a:chOff x="-1" y="3379694"/>
            <a:chExt cx="7543801" cy="2604247"/>
          </a:xfrm>
        </p:grpSpPr>
        <p:grpSp>
          <p:nvGrpSpPr>
            <p:cNvPr id="5" name="Group 11"/>
            <p:cNvGrpSpPr>
              <a:grpSpLocks/>
            </p:cNvGrpSpPr>
            <p:nvPr/>
          </p:nvGrpSpPr>
          <p:grpSpPr bwMode="auto">
            <a:xfrm>
              <a:off x="-1" y="3379694"/>
              <a:ext cx="7543801" cy="2604247"/>
              <a:chOff x="-1" y="3379694"/>
              <a:chExt cx="7543801" cy="2604247"/>
            </a:xfrm>
          </p:grpSpPr>
          <p:sp>
            <p:nvSpPr>
              <p:cNvPr id="7" name="Snip Single Corner Rectangle 9"/>
              <p:cNvSpPr/>
              <p:nvPr/>
            </p:nvSpPr>
            <p:spPr>
              <a:xfrm flipV="1">
                <a:off x="-1" y="3392398"/>
                <a:ext cx="7543801" cy="2591543"/>
              </a:xfrm>
              <a:prstGeom prst="snip1Rect">
                <a:avLst>
                  <a:gd name="adj" fmla="val 7379"/>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cxnSp>
            <p:nvCxnSpPr>
              <p:cNvPr id="8" name="Straight Connector 10"/>
              <p:cNvCxnSpPr/>
              <p:nvPr/>
            </p:nvCxnSpPr>
            <p:spPr>
              <a:xfrm>
                <a:off x="-1" y="3379694"/>
                <a:ext cx="7543801" cy="1588"/>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 name="Teardrop 8"/>
            <p:cNvSpPr/>
            <p:nvPr/>
          </p:nvSpPr>
          <p:spPr>
            <a:xfrm flipH="1">
              <a:off x="228599" y="3621063"/>
              <a:ext cx="393700" cy="395401"/>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2" name="Title 1"/>
          <p:cNvSpPr>
            <a:spLocks noGrp="1"/>
          </p:cNvSpPr>
          <p:nvPr>
            <p:ph type="title"/>
          </p:nvPr>
        </p:nvSpPr>
        <p:spPr>
          <a:xfrm>
            <a:off x="1736105" y="2653553"/>
            <a:ext cx="5870448" cy="1472184"/>
          </a:xfrm>
        </p:spPr>
        <p:txBody>
          <a:bodyPr rtlCol="0">
            <a:normAutofit/>
          </a:bodyPr>
          <a:lstStyle>
            <a:lvl1pPr algn="l" defTabSz="914400" rtl="0" eaLnBrk="1" latinLnBrk="0" hangingPunct="1">
              <a:spcBef>
                <a:spcPct val="0"/>
              </a:spcBef>
              <a:buNone/>
              <a:defRPr sz="4600" kern="1200">
                <a:solidFill>
                  <a:schemeClr val="tx1">
                    <a:lumMod val="90000"/>
                    <a:lumOff val="10000"/>
                  </a:schemeClr>
                </a:solidFill>
                <a:latin typeface="+mj-lt"/>
                <a:ea typeface="+mj-ea"/>
                <a:cs typeface="+mj-cs"/>
              </a:defRPr>
            </a:lvl1pPr>
          </a:lstStyle>
          <a:p>
            <a:r>
              <a:rPr lang="en-GB" smtClean="0"/>
              <a:t>Click to edit Master title style</a:t>
            </a:r>
            <a:endParaRPr/>
          </a:p>
        </p:txBody>
      </p:sp>
      <p:sp>
        <p:nvSpPr>
          <p:cNvPr id="3" name="Text Placeholder 2"/>
          <p:cNvSpPr>
            <a:spLocks noGrp="1"/>
          </p:cNvSpPr>
          <p:nvPr>
            <p:ph type="body" idx="1"/>
          </p:nvPr>
        </p:nvSpPr>
        <p:spPr>
          <a:xfrm>
            <a:off x="1736105" y="4134881"/>
            <a:ext cx="5870448" cy="576072"/>
          </a:xfrm>
        </p:spPr>
        <p:txBody>
          <a:bodyPr rtlCol="0">
            <a:normAutofit/>
          </a:bodyPr>
          <a:lstStyle>
            <a:lvl1pPr marL="0" indent="0" algn="l" defTabSz="914400" rtl="0" eaLnBrk="1" latinLnBrk="0" hangingPunct="1">
              <a:spcBef>
                <a:spcPts val="0"/>
              </a:spcBef>
              <a:buClr>
                <a:schemeClr val="accent1"/>
              </a:buClr>
              <a:buSzPct val="90000"/>
              <a:buFont typeface="Wingdings 2" pitchFamily="18" charset="2"/>
              <a:buNone/>
              <a:defRPr sz="1400" kern="1200">
                <a:solidFill>
                  <a:schemeClr val="tx1">
                    <a:lumMod val="90000"/>
                    <a:lumOff val="10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9" name="Footer Placeholder 4"/>
          <p:cNvSpPr>
            <a:spLocks noGrp="1"/>
          </p:cNvSpPr>
          <p:nvPr>
            <p:ph type="ftr" sz="quarter" idx="10"/>
          </p:nvPr>
        </p:nvSpPr>
        <p:spPr>
          <a:xfrm rot="16200000">
            <a:off x="8034338" y="3475037"/>
            <a:ext cx="1828800" cy="365125"/>
          </a:xfrm>
        </p:spPr>
        <p:txBody>
          <a:bodyPr tIns="0" bIns="0" anchor="t" anchorCtr="0"/>
          <a:lstStyle>
            <a:lvl1pPr marL="0" algn="l" defTabSz="914400" rtl="0" eaLnBrk="1" latinLnBrk="0" hangingPunct="1">
              <a:defRPr sz="1100" b="1" kern="1200">
                <a:solidFill>
                  <a:schemeClr val="bg1">
                    <a:lumMod val="75000"/>
                  </a:schemeClr>
                </a:solidFill>
                <a:latin typeface="+mn-lt"/>
                <a:ea typeface="+mn-ea"/>
                <a:cs typeface="+mn-cs"/>
              </a:defRPr>
            </a:lvl1pPr>
          </a:lstStyle>
          <a:p>
            <a:pPr>
              <a:defRPr/>
            </a:pPr>
            <a:endParaRPr lang="en-US"/>
          </a:p>
        </p:txBody>
      </p:sp>
      <p:sp>
        <p:nvSpPr>
          <p:cNvPr id="10" name="Date Placeholder 3"/>
          <p:cNvSpPr>
            <a:spLocks noGrp="1"/>
          </p:cNvSpPr>
          <p:nvPr>
            <p:ph type="dt" sz="half" idx="11"/>
          </p:nvPr>
        </p:nvSpPr>
        <p:spPr>
          <a:xfrm rot="16200000">
            <a:off x="7658101" y="3475037"/>
            <a:ext cx="1828800" cy="365125"/>
          </a:xfrm>
        </p:spPr>
        <p:txBody>
          <a:bodyPr tIns="0" bIns="0" anchor="b" anchorCtr="0"/>
          <a:lstStyle>
            <a:lvl1pPr marL="0" algn="l" defTabSz="914400" rtl="0" eaLnBrk="1" latinLnBrk="0" hangingPunct="1">
              <a:defRPr sz="1400" b="1" kern="1200" smtClean="0">
                <a:solidFill>
                  <a:schemeClr val="bg1">
                    <a:lumMod val="50000"/>
                  </a:schemeClr>
                </a:solidFill>
                <a:latin typeface="+mn-lt"/>
                <a:ea typeface="+mn-ea"/>
                <a:cs typeface="+mn-cs"/>
              </a:defRPr>
            </a:lvl1pPr>
          </a:lstStyle>
          <a:p>
            <a:pPr>
              <a:defRPr/>
            </a:pPr>
            <a:fld id="{C24E42D7-CBED-4771-A129-F5B58DCE86D9}" type="datetimeFigureOut">
              <a:rPr lang="en-US"/>
              <a:pPr>
                <a:defRPr/>
              </a:pPr>
              <a:t>5/13/2014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nip Diagonal Corner Rectangle 10"/>
          <p:cNvSpPr/>
          <p:nvPr/>
        </p:nvSpPr>
        <p:spPr>
          <a:xfrm flipV="1">
            <a:off x="228600" y="1708150"/>
            <a:ext cx="8686800" cy="4908550"/>
          </a:xfrm>
          <a:prstGeom prst="snip2DiagRect">
            <a:avLst>
              <a:gd name="adj1" fmla="val 0"/>
              <a:gd name="adj2" fmla="val 4003"/>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6" name="Snip Diagonal Corner Rectangle 11"/>
          <p:cNvSpPr/>
          <p:nvPr/>
        </p:nvSpPr>
        <p:spPr>
          <a:xfrm flipV="1">
            <a:off x="228600" y="228600"/>
            <a:ext cx="8686800" cy="1277938"/>
          </a:xfrm>
          <a:prstGeom prst="snip2DiagRect">
            <a:avLst>
              <a:gd name="adj1" fmla="val 0"/>
              <a:gd name="adj2" fmla="val 11674"/>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 name="Title 1"/>
          <p:cNvSpPr>
            <a:spLocks noGrp="1"/>
          </p:cNvSpPr>
          <p:nvPr>
            <p:ph type="title"/>
          </p:nvPr>
        </p:nvSpPr>
        <p:spPr>
          <a:xfrm>
            <a:off x="779463" y="295833"/>
            <a:ext cx="7583488" cy="1143000"/>
          </a:xfrm>
        </p:spPr>
        <p:txBody>
          <a:bodyPr/>
          <a:lstStyle/>
          <a:p>
            <a:r>
              <a:rPr lang="en-GB" smtClean="0"/>
              <a:t>Click to edit Master title style</a:t>
            </a:r>
            <a:endParaRPr/>
          </a:p>
        </p:txBody>
      </p:sp>
      <p:sp>
        <p:nvSpPr>
          <p:cNvPr id="3" name="Content Placeholder 2"/>
          <p:cNvSpPr>
            <a:spLocks noGrp="1"/>
          </p:cNvSpPr>
          <p:nvPr>
            <p:ph sz="half" idx="1"/>
          </p:nvPr>
        </p:nvSpPr>
        <p:spPr>
          <a:xfrm>
            <a:off x="779461" y="1981201"/>
            <a:ext cx="3657600" cy="3975100"/>
          </a:xfrm>
        </p:spPr>
        <p:txBody>
          <a:bodyPr>
            <a:normAutofit/>
          </a:bodyPr>
          <a:lstStyle>
            <a:lvl1pPr>
              <a:defRPr sz="2200"/>
            </a:lvl1pPr>
            <a:lvl2pPr>
              <a:defRPr sz="20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Content Placeholder 3"/>
          <p:cNvSpPr>
            <a:spLocks noGrp="1"/>
          </p:cNvSpPr>
          <p:nvPr>
            <p:ph sz="half" idx="2"/>
          </p:nvPr>
        </p:nvSpPr>
        <p:spPr>
          <a:xfrm>
            <a:off x="4705351" y="1981201"/>
            <a:ext cx="3657600" cy="3975100"/>
          </a:xfrm>
        </p:spPr>
        <p:txBody>
          <a:bodyPr>
            <a:normAutofit/>
          </a:bodyPr>
          <a:lstStyle>
            <a:lvl1pPr>
              <a:defRPr sz="2200"/>
            </a:lvl1pPr>
            <a:lvl2pPr>
              <a:defRPr sz="2000"/>
            </a:lvl2pPr>
            <a:lvl3pPr>
              <a:defRPr sz="1800"/>
            </a:lvl3pPr>
            <a:lvl4pPr>
              <a:defRPr sz="1800"/>
            </a:lvl4pPr>
            <a:lvl5pPr>
              <a:defRPr sz="1800"/>
            </a:lvl5pPr>
            <a:lvl6pPr marL="1946275" indent="-344488">
              <a:defRPr sz="1800"/>
            </a:lvl6pPr>
            <a:lvl7pPr marL="1946275" indent="-344488">
              <a:defRPr sz="1800"/>
            </a:lvl7pPr>
            <a:lvl8pPr marL="1946275" indent="-344488">
              <a:defRPr sz="1800"/>
            </a:lvl8pPr>
            <a:lvl9pPr marL="1946275" indent="-344488">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7" name="Date Placeholder 4"/>
          <p:cNvSpPr>
            <a:spLocks noGrp="1"/>
          </p:cNvSpPr>
          <p:nvPr>
            <p:ph type="dt" sz="half" idx="10"/>
          </p:nvPr>
        </p:nvSpPr>
        <p:spPr/>
        <p:txBody>
          <a:bodyPr/>
          <a:lstStyle>
            <a:lvl1pPr>
              <a:defRPr/>
            </a:lvl1pPr>
          </a:lstStyle>
          <a:p>
            <a:pPr>
              <a:defRPr/>
            </a:pPr>
            <a:fld id="{34B25F9D-CA2A-415B-AF11-E74FBAD0F699}" type="datetimeFigureOut">
              <a:rPr lang="en-US"/>
              <a:pPr>
                <a:defRPr/>
              </a:pPr>
              <a:t>5/13/2014</a:t>
            </a:fld>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1B5FDD99-107D-442C-9654-93FED376CF2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nip Diagonal Corner Rectangle 11"/>
          <p:cNvSpPr/>
          <p:nvPr/>
        </p:nvSpPr>
        <p:spPr>
          <a:xfrm flipV="1">
            <a:off x="228600" y="1708150"/>
            <a:ext cx="8686800" cy="4908550"/>
          </a:xfrm>
          <a:prstGeom prst="snip2DiagRect">
            <a:avLst>
              <a:gd name="adj1" fmla="val 0"/>
              <a:gd name="adj2" fmla="val 4003"/>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 name="Snip Diagonal Corner Rectangle 12"/>
          <p:cNvSpPr/>
          <p:nvPr/>
        </p:nvSpPr>
        <p:spPr>
          <a:xfrm flipV="1">
            <a:off x="228600" y="228600"/>
            <a:ext cx="8686800" cy="1277938"/>
          </a:xfrm>
          <a:prstGeom prst="snip2DiagRect">
            <a:avLst>
              <a:gd name="adj1" fmla="val 0"/>
              <a:gd name="adj2" fmla="val 11674"/>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 name="Title 1"/>
          <p:cNvSpPr>
            <a:spLocks noGrp="1"/>
          </p:cNvSpPr>
          <p:nvPr>
            <p:ph type="title"/>
          </p:nvPr>
        </p:nvSpPr>
        <p:spPr>
          <a:xfrm>
            <a:off x="779463" y="295833"/>
            <a:ext cx="7583488" cy="1143000"/>
          </a:xfrm>
        </p:spPr>
        <p:txBody>
          <a:bodyPr/>
          <a:lstStyle>
            <a:lvl1pPr>
              <a:defRPr/>
            </a:lvl1pPr>
          </a:lstStyle>
          <a:p>
            <a:r>
              <a:rPr lang="en-GB" smtClean="0"/>
              <a:t>Click to edit Master title style</a:t>
            </a:r>
            <a:endParaRPr/>
          </a:p>
        </p:txBody>
      </p:sp>
      <p:sp>
        <p:nvSpPr>
          <p:cNvPr id="3" name="Text Placeholder 2"/>
          <p:cNvSpPr>
            <a:spLocks noGrp="1"/>
          </p:cNvSpPr>
          <p:nvPr>
            <p:ph type="body" idx="1"/>
          </p:nvPr>
        </p:nvSpPr>
        <p:spPr>
          <a:xfrm>
            <a:off x="779463" y="1852426"/>
            <a:ext cx="3657600" cy="868362"/>
          </a:xfrm>
        </p:spPr>
        <p:txBody>
          <a:bodyPr anchor="ctr">
            <a:noAutofit/>
          </a:bodyPr>
          <a:lstStyle>
            <a:lvl1pPr marL="0" indent="0" algn="ctr">
              <a:spcBef>
                <a:spcPct val="0"/>
              </a:spcBef>
              <a:buNone/>
              <a:defRPr sz="26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779463" y="2743200"/>
            <a:ext cx="3657600" cy="3213100"/>
          </a:xfrm>
        </p:spPr>
        <p:txBody>
          <a:bodyPr>
            <a:normAutofit/>
          </a:bodyPr>
          <a:lstStyle>
            <a:lvl1pPr>
              <a:defRPr sz="20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5" name="Text Placeholder 4"/>
          <p:cNvSpPr>
            <a:spLocks noGrp="1"/>
          </p:cNvSpPr>
          <p:nvPr>
            <p:ph type="body" sz="quarter" idx="3"/>
          </p:nvPr>
        </p:nvSpPr>
        <p:spPr>
          <a:xfrm>
            <a:off x="4705351" y="1852426"/>
            <a:ext cx="3657600" cy="868362"/>
          </a:xfrm>
        </p:spPr>
        <p:txBody>
          <a:bodyPr anchor="ctr">
            <a:noAutofit/>
          </a:bodyPr>
          <a:lstStyle>
            <a:lvl1pPr marL="0" indent="0" algn="ctr">
              <a:spcBef>
                <a:spcPct val="0"/>
              </a:spcBef>
              <a:buNone/>
              <a:defRPr sz="26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705351" y="2743200"/>
            <a:ext cx="3657600" cy="3213100"/>
          </a:xfrm>
        </p:spPr>
        <p:txBody>
          <a:bodyPr>
            <a:normAutofit/>
          </a:bodyPr>
          <a:lstStyle>
            <a:lvl1pPr>
              <a:defRPr sz="20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9" name="Date Placeholder 6"/>
          <p:cNvSpPr>
            <a:spLocks noGrp="1"/>
          </p:cNvSpPr>
          <p:nvPr>
            <p:ph type="dt" sz="half" idx="10"/>
          </p:nvPr>
        </p:nvSpPr>
        <p:spPr/>
        <p:txBody>
          <a:bodyPr/>
          <a:lstStyle>
            <a:lvl1pPr>
              <a:defRPr/>
            </a:lvl1pPr>
          </a:lstStyle>
          <a:p>
            <a:pPr>
              <a:defRPr/>
            </a:pPr>
            <a:fld id="{74735FD2-73FB-423C-8023-004F0996D44D}" type="datetimeFigureOut">
              <a:rPr lang="en-US"/>
              <a:pPr>
                <a:defRPr/>
              </a:pPr>
              <a:t>5/13/2014</a:t>
            </a:fld>
            <a:endParaRPr lang="en-US"/>
          </a:p>
        </p:txBody>
      </p:sp>
      <p:sp>
        <p:nvSpPr>
          <p:cNvPr id="10" name="Footer Placeholder 7"/>
          <p:cNvSpPr>
            <a:spLocks noGrp="1"/>
          </p:cNvSpPr>
          <p:nvPr>
            <p:ph type="ftr" sz="quarter" idx="11"/>
          </p:nvPr>
        </p:nvSpPr>
        <p:spPr/>
        <p:txBody>
          <a:bodyPr/>
          <a:lstStyle>
            <a:lvl1pPr>
              <a:defRPr/>
            </a:lvl1pPr>
          </a:lstStyle>
          <a:p>
            <a:pPr>
              <a:defRPr/>
            </a:pPr>
            <a:endParaRPr lang="en-US"/>
          </a:p>
        </p:txBody>
      </p:sp>
      <p:sp>
        <p:nvSpPr>
          <p:cNvPr id="11" name="Slide Number Placeholder 8"/>
          <p:cNvSpPr>
            <a:spLocks noGrp="1"/>
          </p:cNvSpPr>
          <p:nvPr>
            <p:ph type="sldNum" sz="quarter" idx="12"/>
          </p:nvPr>
        </p:nvSpPr>
        <p:spPr/>
        <p:txBody>
          <a:bodyPr/>
          <a:lstStyle>
            <a:lvl1pPr>
              <a:defRPr/>
            </a:lvl1pPr>
          </a:lstStyle>
          <a:p>
            <a:pPr>
              <a:defRPr/>
            </a:pPr>
            <a:fld id="{790E84C6-56C4-48BF-8175-90E12AA1346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nip Diagonal Corner Rectangle 8"/>
          <p:cNvSpPr/>
          <p:nvPr/>
        </p:nvSpPr>
        <p:spPr>
          <a:xfrm flipV="1">
            <a:off x="228600" y="1708150"/>
            <a:ext cx="8686800" cy="4908550"/>
          </a:xfrm>
          <a:prstGeom prst="snip2DiagRect">
            <a:avLst>
              <a:gd name="adj1" fmla="val 0"/>
              <a:gd name="adj2" fmla="val 4003"/>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4" name="Snip Diagonal Corner Rectangle 9"/>
          <p:cNvSpPr/>
          <p:nvPr/>
        </p:nvSpPr>
        <p:spPr>
          <a:xfrm flipV="1">
            <a:off x="228600" y="228600"/>
            <a:ext cx="8686800" cy="1277938"/>
          </a:xfrm>
          <a:prstGeom prst="snip2DiagRect">
            <a:avLst>
              <a:gd name="adj1" fmla="val 0"/>
              <a:gd name="adj2" fmla="val 11674"/>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 name="Title 1"/>
          <p:cNvSpPr>
            <a:spLocks noGrp="1"/>
          </p:cNvSpPr>
          <p:nvPr>
            <p:ph type="title"/>
          </p:nvPr>
        </p:nvSpPr>
        <p:spPr/>
        <p:txBody>
          <a:bodyPr/>
          <a:lstStyle/>
          <a:p>
            <a:r>
              <a:rPr lang="en-GB" smtClean="0"/>
              <a:t>Click to edit Master title style</a:t>
            </a:r>
            <a:endParaRPr/>
          </a:p>
        </p:txBody>
      </p:sp>
      <p:sp>
        <p:nvSpPr>
          <p:cNvPr id="5" name="Date Placeholder 2"/>
          <p:cNvSpPr>
            <a:spLocks noGrp="1"/>
          </p:cNvSpPr>
          <p:nvPr>
            <p:ph type="dt" sz="half" idx="10"/>
          </p:nvPr>
        </p:nvSpPr>
        <p:spPr/>
        <p:txBody>
          <a:bodyPr/>
          <a:lstStyle>
            <a:lvl1pPr>
              <a:defRPr/>
            </a:lvl1pPr>
          </a:lstStyle>
          <a:p>
            <a:pPr>
              <a:defRPr/>
            </a:pPr>
            <a:fld id="{AE7B4741-9F16-484B-B4DD-8674B7B59530}" type="datetimeFigureOut">
              <a:rPr lang="en-US"/>
              <a:pPr>
                <a:defRPr/>
              </a:pPr>
              <a:t>5/13/2014</a:t>
            </a:fld>
            <a:endParaRPr lang="en-US"/>
          </a:p>
        </p:txBody>
      </p:sp>
      <p:sp>
        <p:nvSpPr>
          <p:cNvPr id="6" name="Footer Placeholder 3"/>
          <p:cNvSpPr>
            <a:spLocks noGrp="1"/>
          </p:cNvSpPr>
          <p:nvPr>
            <p:ph type="ftr" sz="quarter" idx="11"/>
          </p:nvPr>
        </p:nvSpPr>
        <p:spPr/>
        <p:txBody>
          <a:bodyPr/>
          <a:lstStyle>
            <a:lvl1pPr>
              <a:defRPr/>
            </a:lvl1pPr>
          </a:lstStyle>
          <a:p>
            <a:pPr>
              <a:defRPr/>
            </a:pPr>
            <a:endParaRPr lang="en-US"/>
          </a:p>
        </p:txBody>
      </p:sp>
      <p:sp>
        <p:nvSpPr>
          <p:cNvPr id="7" name="Slide Number Placeholder 4"/>
          <p:cNvSpPr>
            <a:spLocks noGrp="1"/>
          </p:cNvSpPr>
          <p:nvPr>
            <p:ph type="sldNum" sz="quarter" idx="12"/>
          </p:nvPr>
        </p:nvSpPr>
        <p:spPr/>
        <p:txBody>
          <a:bodyPr/>
          <a:lstStyle>
            <a:lvl1pPr>
              <a:defRPr/>
            </a:lvl1pPr>
          </a:lstStyle>
          <a:p>
            <a:pPr>
              <a:defRPr/>
            </a:pPr>
            <a:fld id="{4EC543FF-4E70-4F4B-93F5-DDDE0114914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nip Diagonal Corner Rectangle 5"/>
          <p:cNvSpPr/>
          <p:nvPr/>
        </p:nvSpPr>
        <p:spPr>
          <a:xfrm flipV="1">
            <a:off x="228600" y="228600"/>
            <a:ext cx="8686800" cy="6388100"/>
          </a:xfrm>
          <a:prstGeom prst="snip2DiagRect">
            <a:avLst>
              <a:gd name="adj1" fmla="val 0"/>
              <a:gd name="adj2" fmla="val 2529"/>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 name="Date Placeholder 1"/>
          <p:cNvSpPr>
            <a:spLocks noGrp="1"/>
          </p:cNvSpPr>
          <p:nvPr>
            <p:ph type="dt" sz="half" idx="10"/>
          </p:nvPr>
        </p:nvSpPr>
        <p:spPr/>
        <p:txBody>
          <a:bodyPr/>
          <a:lstStyle>
            <a:lvl1pPr>
              <a:defRPr/>
            </a:lvl1pPr>
          </a:lstStyle>
          <a:p>
            <a:pPr>
              <a:defRPr/>
            </a:pPr>
            <a:fld id="{E421E556-1B2F-4453-A09F-CBAC346C47EC}" type="datetimeFigureOut">
              <a:rPr lang="en-US"/>
              <a:pPr>
                <a:defRPr/>
              </a:pPr>
              <a:t>5/13/2014</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a:lvl1pPr>
          </a:lstStyle>
          <a:p>
            <a:pPr>
              <a:defRPr/>
            </a:pPr>
            <a:fld id="{BF231159-DAFD-4905-88BE-62D2942E0C8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5" name="Group 11"/>
          <p:cNvGrpSpPr>
            <a:grpSpLocks/>
          </p:cNvGrpSpPr>
          <p:nvPr/>
        </p:nvGrpSpPr>
        <p:grpSpPr bwMode="auto">
          <a:xfrm>
            <a:off x="228600" y="228600"/>
            <a:ext cx="4251325" cy="6388100"/>
            <a:chOff x="228600" y="228600"/>
            <a:chExt cx="4251960" cy="6387352"/>
          </a:xfrm>
        </p:grpSpPr>
        <p:sp>
          <p:nvSpPr>
            <p:cNvPr id="6" name="Snip Diagonal Corner Rectangle 12"/>
            <p:cNvSpPr/>
            <p:nvPr/>
          </p:nvSpPr>
          <p:spPr>
            <a:xfrm flipV="1">
              <a:off x="228600" y="228600"/>
              <a:ext cx="4251960" cy="6387352"/>
            </a:xfrm>
            <a:prstGeom prst="snip2DiagRect">
              <a:avLst>
                <a:gd name="adj1" fmla="val 0"/>
                <a:gd name="adj2" fmla="val 3794"/>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 name="Teardrop 13"/>
            <p:cNvSpPr>
              <a:spLocks noChangeAspect="1"/>
            </p:cNvSpPr>
            <p:nvPr/>
          </p:nvSpPr>
          <p:spPr>
            <a:xfrm>
              <a:off x="3886746" y="431776"/>
              <a:ext cx="354066" cy="355558"/>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8" name="Snip Diagonal Corner Rectangle 14"/>
          <p:cNvSpPr/>
          <p:nvPr/>
        </p:nvSpPr>
        <p:spPr>
          <a:xfrm flipV="1">
            <a:off x="4648200" y="228600"/>
            <a:ext cx="4251325" cy="6388100"/>
          </a:xfrm>
          <a:prstGeom prst="snip2DiagRect">
            <a:avLst>
              <a:gd name="adj1" fmla="val 0"/>
              <a:gd name="adj2" fmla="val 3794"/>
            </a:avLst>
          </a:prstGeom>
          <a:solidFill>
            <a:schemeClr val="bg1"/>
          </a:solidFill>
          <a:ln>
            <a:noFill/>
          </a:ln>
          <a:effectLst>
            <a:outerShdw blurRad="508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 name="Title 1"/>
          <p:cNvSpPr>
            <a:spLocks noGrp="1"/>
          </p:cNvSpPr>
          <p:nvPr>
            <p:ph type="title"/>
          </p:nvPr>
        </p:nvSpPr>
        <p:spPr>
          <a:xfrm>
            <a:off x="525780" y="2177303"/>
            <a:ext cx="3657600" cy="1162050"/>
          </a:xfrm>
        </p:spPr>
        <p:txBody>
          <a:bodyPr>
            <a:normAutofit/>
          </a:bodyPr>
          <a:lstStyle>
            <a:lvl1pPr algn="l">
              <a:defRPr sz="3000" b="0">
                <a:solidFill>
                  <a:schemeClr val="accent1"/>
                </a:solidFill>
              </a:defRPr>
            </a:lvl1pPr>
          </a:lstStyle>
          <a:p>
            <a:r>
              <a:rPr lang="en-GB" smtClean="0"/>
              <a:t>Click to edit Master title style</a:t>
            </a:r>
            <a:endParaRPr/>
          </a:p>
        </p:txBody>
      </p:sp>
      <p:sp>
        <p:nvSpPr>
          <p:cNvPr id="3" name="Content Placeholder 2"/>
          <p:cNvSpPr>
            <a:spLocks noGrp="1"/>
          </p:cNvSpPr>
          <p:nvPr>
            <p:ph idx="1"/>
          </p:nvPr>
        </p:nvSpPr>
        <p:spPr>
          <a:xfrm>
            <a:off x="4945380" y="609600"/>
            <a:ext cx="3657600" cy="5334000"/>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Text Placeholder 3"/>
          <p:cNvSpPr>
            <a:spLocks noGrp="1"/>
          </p:cNvSpPr>
          <p:nvPr>
            <p:ph type="body" sz="half" idx="2"/>
          </p:nvPr>
        </p:nvSpPr>
        <p:spPr>
          <a:xfrm>
            <a:off x="525780" y="3352799"/>
            <a:ext cx="3657600" cy="2590801"/>
          </a:xfrm>
        </p:spPr>
        <p:txBody>
          <a:bodyPr>
            <a:normAutofit/>
          </a:bodyPr>
          <a:lstStyle>
            <a:lvl1pPr marL="0" indent="0">
              <a:lnSpc>
                <a:spcPct val="110000"/>
              </a:lnSpc>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9" name="Date Placeholder 4"/>
          <p:cNvSpPr>
            <a:spLocks noGrp="1"/>
          </p:cNvSpPr>
          <p:nvPr>
            <p:ph type="dt" sz="half" idx="10"/>
          </p:nvPr>
        </p:nvSpPr>
        <p:spPr>
          <a:xfrm>
            <a:off x="762000" y="6297613"/>
            <a:ext cx="1295400" cy="365125"/>
          </a:xfrm>
        </p:spPr>
        <p:txBody>
          <a:bodyPr/>
          <a:lstStyle>
            <a:lvl1pPr>
              <a:defRPr/>
            </a:lvl1pPr>
          </a:lstStyle>
          <a:p>
            <a:pPr>
              <a:defRPr/>
            </a:pPr>
            <a:fld id="{C6552DA1-3519-4591-B152-682F7351F0A3}" type="datetimeFigureOut">
              <a:rPr lang="en-US"/>
              <a:pPr>
                <a:defRPr/>
              </a:pPr>
              <a:t>5/13/2014</a:t>
            </a:fld>
            <a:endParaRPr lang="en-US"/>
          </a:p>
        </p:txBody>
      </p:sp>
      <p:sp>
        <p:nvSpPr>
          <p:cNvPr id="10" name="Footer Placeholder 5"/>
          <p:cNvSpPr>
            <a:spLocks noGrp="1"/>
          </p:cNvSpPr>
          <p:nvPr>
            <p:ph type="ftr" sz="quarter" idx="11"/>
          </p:nvPr>
        </p:nvSpPr>
        <p:spPr>
          <a:xfrm>
            <a:off x="2057400" y="6297613"/>
            <a:ext cx="2339975" cy="365125"/>
          </a:xfrm>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304800" y="6297613"/>
            <a:ext cx="444500" cy="365125"/>
          </a:xfrm>
        </p:spPr>
        <p:txBody>
          <a:bodyPr/>
          <a:lstStyle>
            <a:lvl1pPr algn="l">
              <a:defRPr smtClean="0"/>
            </a:lvl1pPr>
          </a:lstStyle>
          <a:p>
            <a:pPr>
              <a:defRPr/>
            </a:pPr>
            <a:fld id="{EF746A48-7DB1-4ABC-B8CB-5250AE1FF6A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779463" y="295275"/>
            <a:ext cx="7583487"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GB" smtClean="0"/>
              <a:t>Click to edit Master title style</a:t>
            </a:r>
            <a:endParaRPr lang="en-US" smtClean="0"/>
          </a:p>
        </p:txBody>
      </p:sp>
      <p:sp>
        <p:nvSpPr>
          <p:cNvPr id="1027" name="Text Placeholder 2"/>
          <p:cNvSpPr>
            <a:spLocks noGrp="1"/>
          </p:cNvSpPr>
          <p:nvPr>
            <p:ph type="body" idx="1"/>
          </p:nvPr>
        </p:nvSpPr>
        <p:spPr bwMode="auto">
          <a:xfrm>
            <a:off x="779463" y="1949450"/>
            <a:ext cx="7583487" cy="40068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smtClean="0"/>
          </a:p>
        </p:txBody>
      </p:sp>
      <p:sp>
        <p:nvSpPr>
          <p:cNvPr id="4" name="Date Placeholder 3"/>
          <p:cNvSpPr>
            <a:spLocks noGrp="1"/>
          </p:cNvSpPr>
          <p:nvPr>
            <p:ph type="dt" sz="half" idx="2"/>
          </p:nvPr>
        </p:nvSpPr>
        <p:spPr>
          <a:xfrm>
            <a:off x="228600" y="6243638"/>
            <a:ext cx="2133600" cy="365125"/>
          </a:xfrm>
          <a:prstGeom prst="rect">
            <a:avLst/>
          </a:prstGeom>
        </p:spPr>
        <p:txBody>
          <a:bodyPr vert="horz" lIns="91440" tIns="45720" rIns="91440" bIns="45720" rtlCol="0" anchor="ctr"/>
          <a:lstStyle>
            <a:lvl1pPr algn="l" fontAlgn="auto">
              <a:spcBef>
                <a:spcPts val="0"/>
              </a:spcBef>
              <a:spcAft>
                <a:spcPts val="0"/>
              </a:spcAft>
              <a:defRPr sz="1100" b="1" smtClean="0">
                <a:solidFill>
                  <a:schemeClr val="bg1">
                    <a:lumMod val="65000"/>
                  </a:schemeClr>
                </a:solidFill>
                <a:latin typeface="+mn-lt"/>
              </a:defRPr>
            </a:lvl1pPr>
          </a:lstStyle>
          <a:p>
            <a:pPr>
              <a:defRPr/>
            </a:pPr>
            <a:fld id="{CFDC11C0-DB2E-4A1B-A897-E42CC077A249}" type="datetimeFigureOut">
              <a:rPr lang="en-US"/>
              <a:pPr>
                <a:defRPr/>
              </a:pPr>
              <a:t>5/13/2014</a:t>
            </a:fld>
            <a:endParaRPr lang="en-US"/>
          </a:p>
        </p:txBody>
      </p:sp>
      <p:sp>
        <p:nvSpPr>
          <p:cNvPr id="5" name="Footer Placeholder 4"/>
          <p:cNvSpPr>
            <a:spLocks noGrp="1"/>
          </p:cNvSpPr>
          <p:nvPr>
            <p:ph type="ftr" sz="quarter" idx="3"/>
          </p:nvPr>
        </p:nvSpPr>
        <p:spPr>
          <a:xfrm>
            <a:off x="5867400" y="6248400"/>
            <a:ext cx="2895600" cy="365125"/>
          </a:xfrm>
          <a:prstGeom prst="rect">
            <a:avLst/>
          </a:prstGeom>
        </p:spPr>
        <p:txBody>
          <a:bodyPr vert="horz" lIns="91440" tIns="45720" rIns="91440" bIns="45720" rtlCol="0" anchor="ctr"/>
          <a:lstStyle>
            <a:lvl1pPr algn="r" fontAlgn="auto">
              <a:spcBef>
                <a:spcPts val="0"/>
              </a:spcBef>
              <a:spcAft>
                <a:spcPts val="0"/>
              </a:spcAft>
              <a:defRPr sz="1100" b="1">
                <a:solidFill>
                  <a:schemeClr val="bg1">
                    <a:lumMod val="6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4305300" y="6248400"/>
            <a:ext cx="533400" cy="365125"/>
          </a:xfrm>
          <a:prstGeom prst="rect">
            <a:avLst/>
          </a:prstGeom>
        </p:spPr>
        <p:txBody>
          <a:bodyPr vert="horz" lIns="91440" tIns="45720" rIns="91440" bIns="45720" rtlCol="0" anchor="ctr"/>
          <a:lstStyle>
            <a:lvl1pPr algn="ctr" fontAlgn="auto">
              <a:spcBef>
                <a:spcPts val="0"/>
              </a:spcBef>
              <a:spcAft>
                <a:spcPts val="0"/>
              </a:spcAft>
              <a:defRPr sz="1100" b="1" smtClean="0">
                <a:solidFill>
                  <a:schemeClr val="bg1">
                    <a:lumMod val="65000"/>
                  </a:schemeClr>
                </a:solidFill>
                <a:latin typeface="+mn-lt"/>
              </a:defRPr>
            </a:lvl1pPr>
          </a:lstStyle>
          <a:p>
            <a:pPr>
              <a:defRPr/>
            </a:pPr>
            <a:fld id="{991391C3-DFFC-4981-BB3B-D800A435CF2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74" r:id="rId12"/>
    <p:sldLayoutId id="2147483686" r:id="rId13"/>
    <p:sldLayoutId id="2147483687" r:id="rId14"/>
  </p:sldLayoutIdLst>
  <p:txStyles>
    <p:titleStyle>
      <a:lvl1pPr algn="l" rtl="0" fontAlgn="base">
        <a:spcBef>
          <a:spcPct val="0"/>
        </a:spcBef>
        <a:spcAft>
          <a:spcPct val="0"/>
        </a:spcAft>
        <a:defRPr sz="3800" kern="1200">
          <a:solidFill>
            <a:srgbClr val="174576"/>
          </a:solidFill>
          <a:latin typeface="+mj-lt"/>
          <a:ea typeface="+mj-ea"/>
          <a:cs typeface="+mj-cs"/>
        </a:defRPr>
      </a:lvl1pPr>
      <a:lvl2pPr algn="l" rtl="0" fontAlgn="base">
        <a:spcBef>
          <a:spcPct val="0"/>
        </a:spcBef>
        <a:spcAft>
          <a:spcPct val="0"/>
        </a:spcAft>
        <a:defRPr sz="3800">
          <a:solidFill>
            <a:srgbClr val="174576"/>
          </a:solidFill>
          <a:latin typeface="Corbel" pitchFamily="34" charset="0"/>
        </a:defRPr>
      </a:lvl2pPr>
      <a:lvl3pPr algn="l" rtl="0" fontAlgn="base">
        <a:spcBef>
          <a:spcPct val="0"/>
        </a:spcBef>
        <a:spcAft>
          <a:spcPct val="0"/>
        </a:spcAft>
        <a:defRPr sz="3800">
          <a:solidFill>
            <a:srgbClr val="174576"/>
          </a:solidFill>
          <a:latin typeface="Corbel" pitchFamily="34" charset="0"/>
        </a:defRPr>
      </a:lvl3pPr>
      <a:lvl4pPr algn="l" rtl="0" fontAlgn="base">
        <a:spcBef>
          <a:spcPct val="0"/>
        </a:spcBef>
        <a:spcAft>
          <a:spcPct val="0"/>
        </a:spcAft>
        <a:defRPr sz="3800">
          <a:solidFill>
            <a:srgbClr val="174576"/>
          </a:solidFill>
          <a:latin typeface="Corbel" pitchFamily="34" charset="0"/>
        </a:defRPr>
      </a:lvl4pPr>
      <a:lvl5pPr algn="l" rtl="0" fontAlgn="base">
        <a:spcBef>
          <a:spcPct val="0"/>
        </a:spcBef>
        <a:spcAft>
          <a:spcPct val="0"/>
        </a:spcAft>
        <a:defRPr sz="3800">
          <a:solidFill>
            <a:srgbClr val="174576"/>
          </a:solidFill>
          <a:latin typeface="Corbel" pitchFamily="34" charset="0"/>
        </a:defRPr>
      </a:lvl5pPr>
      <a:lvl6pPr marL="457200" algn="l" rtl="0" fontAlgn="base">
        <a:spcBef>
          <a:spcPct val="0"/>
        </a:spcBef>
        <a:spcAft>
          <a:spcPct val="0"/>
        </a:spcAft>
        <a:defRPr sz="3800">
          <a:solidFill>
            <a:srgbClr val="174576"/>
          </a:solidFill>
          <a:latin typeface="Corbel" pitchFamily="34" charset="0"/>
        </a:defRPr>
      </a:lvl6pPr>
      <a:lvl7pPr marL="914400" algn="l" rtl="0" fontAlgn="base">
        <a:spcBef>
          <a:spcPct val="0"/>
        </a:spcBef>
        <a:spcAft>
          <a:spcPct val="0"/>
        </a:spcAft>
        <a:defRPr sz="3800">
          <a:solidFill>
            <a:srgbClr val="174576"/>
          </a:solidFill>
          <a:latin typeface="Corbel" pitchFamily="34" charset="0"/>
        </a:defRPr>
      </a:lvl7pPr>
      <a:lvl8pPr marL="1371600" algn="l" rtl="0" fontAlgn="base">
        <a:spcBef>
          <a:spcPct val="0"/>
        </a:spcBef>
        <a:spcAft>
          <a:spcPct val="0"/>
        </a:spcAft>
        <a:defRPr sz="3800">
          <a:solidFill>
            <a:srgbClr val="174576"/>
          </a:solidFill>
          <a:latin typeface="Corbel" pitchFamily="34" charset="0"/>
        </a:defRPr>
      </a:lvl8pPr>
      <a:lvl9pPr marL="1828800" algn="l" rtl="0" fontAlgn="base">
        <a:spcBef>
          <a:spcPct val="0"/>
        </a:spcBef>
        <a:spcAft>
          <a:spcPct val="0"/>
        </a:spcAft>
        <a:defRPr sz="3800">
          <a:solidFill>
            <a:srgbClr val="174576"/>
          </a:solidFill>
          <a:latin typeface="Corbel" pitchFamily="34" charset="0"/>
        </a:defRPr>
      </a:lvl9pPr>
    </p:titleStyle>
    <p:bodyStyle>
      <a:lvl1pPr marL="342900" indent="-342900" algn="l" rtl="0" fontAlgn="base">
        <a:spcBef>
          <a:spcPts val="2000"/>
        </a:spcBef>
        <a:spcAft>
          <a:spcPct val="0"/>
        </a:spcAft>
        <a:buClr>
          <a:schemeClr val="accent1"/>
        </a:buClr>
        <a:buSzPct val="90000"/>
        <a:buFont typeface="Wingdings 2" pitchFamily="18" charset="2"/>
        <a:buChar char=""/>
        <a:defRPr sz="2200" kern="1200">
          <a:solidFill>
            <a:srgbClr val="174576"/>
          </a:solidFill>
          <a:latin typeface="+mn-lt"/>
          <a:ea typeface="+mn-ea"/>
          <a:cs typeface="+mn-cs"/>
        </a:defRPr>
      </a:lvl1pPr>
      <a:lvl2pPr marL="685800" indent="-336550" algn="l" rtl="0" fontAlgn="base">
        <a:spcBef>
          <a:spcPts val="600"/>
        </a:spcBef>
        <a:spcAft>
          <a:spcPct val="0"/>
        </a:spcAft>
        <a:buClr>
          <a:schemeClr val="accent1"/>
        </a:buClr>
        <a:buSzPct val="90000"/>
        <a:buFont typeface="Wingdings 2" pitchFamily="18" charset="2"/>
        <a:buChar char=""/>
        <a:defRPr sz="2000" kern="1200">
          <a:solidFill>
            <a:srgbClr val="174576"/>
          </a:solidFill>
          <a:latin typeface="+mn-lt"/>
          <a:ea typeface="+mn-ea"/>
          <a:cs typeface="+mn-cs"/>
        </a:defRPr>
      </a:lvl2pPr>
      <a:lvl3pPr marL="1035050" indent="-349250" algn="l" rtl="0" fontAlgn="base">
        <a:spcBef>
          <a:spcPts val="600"/>
        </a:spcBef>
        <a:spcAft>
          <a:spcPct val="0"/>
        </a:spcAft>
        <a:buClr>
          <a:schemeClr val="accent1"/>
        </a:buClr>
        <a:buSzPct val="90000"/>
        <a:buFont typeface="Wingdings 2" pitchFamily="18" charset="2"/>
        <a:buChar char=""/>
        <a:defRPr kern="1200">
          <a:solidFill>
            <a:srgbClr val="174576"/>
          </a:solidFill>
          <a:latin typeface="+mn-lt"/>
          <a:ea typeface="+mn-ea"/>
          <a:cs typeface="+mn-cs"/>
        </a:defRPr>
      </a:lvl3pPr>
      <a:lvl4pPr marL="1371600" indent="-336550" algn="l" rtl="0" fontAlgn="base">
        <a:spcBef>
          <a:spcPts val="600"/>
        </a:spcBef>
        <a:spcAft>
          <a:spcPct val="0"/>
        </a:spcAft>
        <a:buClr>
          <a:schemeClr val="accent1"/>
        </a:buClr>
        <a:buSzPct val="90000"/>
        <a:buFont typeface="Wingdings 2" pitchFamily="18" charset="2"/>
        <a:buChar char=""/>
        <a:defRPr kern="1200">
          <a:solidFill>
            <a:srgbClr val="174576"/>
          </a:solidFill>
          <a:latin typeface="+mn-lt"/>
          <a:ea typeface="+mn-ea"/>
          <a:cs typeface="+mn-cs"/>
        </a:defRPr>
      </a:lvl4pPr>
      <a:lvl5pPr marL="1720850" indent="-349250" algn="l" rtl="0" fontAlgn="base">
        <a:spcBef>
          <a:spcPts val="600"/>
        </a:spcBef>
        <a:spcAft>
          <a:spcPct val="0"/>
        </a:spcAft>
        <a:buClr>
          <a:schemeClr val="accent1"/>
        </a:buClr>
        <a:buSzPct val="90000"/>
        <a:buFont typeface="Wingdings 2" pitchFamily="18" charset="2"/>
        <a:buChar char=""/>
        <a:defRPr kern="1200">
          <a:solidFill>
            <a:srgbClr val="174576"/>
          </a:solidFill>
          <a:latin typeface="+mn-lt"/>
          <a:ea typeface="+mn-ea"/>
          <a:cs typeface="+mn-cs"/>
        </a:defRPr>
      </a:lvl5pPr>
      <a:lvl6pPr marL="2055813" indent="-344488" algn="l" defTabSz="914400" rtl="0" eaLnBrk="1" latinLnBrk="0" hangingPunct="1">
        <a:spcBef>
          <a:spcPct val="20000"/>
        </a:spcBef>
        <a:buClr>
          <a:schemeClr val="accent1"/>
        </a:buClr>
        <a:buSzPct val="90000"/>
        <a:buFont typeface="Wingdings 2" pitchFamily="18" charset="2"/>
        <a:buChar char=""/>
        <a:defRPr lang="en-US" sz="1800" kern="1200" dirty="0" smtClean="0">
          <a:solidFill>
            <a:schemeClr val="tx1">
              <a:lumMod val="90000"/>
              <a:lumOff val="10000"/>
            </a:schemeClr>
          </a:solidFill>
          <a:latin typeface="+mn-lt"/>
          <a:ea typeface="+mn-ea"/>
          <a:cs typeface="+mn-cs"/>
        </a:defRPr>
      </a:lvl6pPr>
      <a:lvl7pPr marL="2398713" indent="-344488" algn="l" defTabSz="914400" rtl="0" eaLnBrk="1" latinLnBrk="0" hangingPunct="1">
        <a:spcBef>
          <a:spcPct val="20000"/>
        </a:spcBef>
        <a:buClr>
          <a:schemeClr val="accent1"/>
        </a:buClr>
        <a:buSzPct val="90000"/>
        <a:buFont typeface="Wingdings 2" pitchFamily="18" charset="2"/>
        <a:buChar char=""/>
        <a:defRPr lang="en-US" sz="1800" kern="1200" dirty="0" smtClean="0">
          <a:solidFill>
            <a:schemeClr val="tx1">
              <a:lumMod val="90000"/>
              <a:lumOff val="10000"/>
            </a:schemeClr>
          </a:solidFill>
          <a:latin typeface="+mn-lt"/>
          <a:ea typeface="+mn-ea"/>
          <a:cs typeface="+mn-cs"/>
        </a:defRPr>
      </a:lvl7pPr>
      <a:lvl8pPr marL="2743200" indent="-344488" algn="l" defTabSz="914400" rtl="0" eaLnBrk="1" latinLnBrk="0" hangingPunct="1">
        <a:spcBef>
          <a:spcPct val="20000"/>
        </a:spcBef>
        <a:buClr>
          <a:schemeClr val="accent1"/>
        </a:buClr>
        <a:buSzPct val="90000"/>
        <a:buFont typeface="Wingdings 2" pitchFamily="18" charset="2"/>
        <a:buChar char=""/>
        <a:defRPr lang="en-US" sz="1800" kern="1200" dirty="0" smtClean="0">
          <a:solidFill>
            <a:schemeClr val="tx1">
              <a:lumMod val="90000"/>
              <a:lumOff val="10000"/>
            </a:schemeClr>
          </a:solidFill>
          <a:latin typeface="+mn-lt"/>
          <a:ea typeface="+mn-ea"/>
          <a:cs typeface="+mn-cs"/>
        </a:defRPr>
      </a:lvl8pPr>
      <a:lvl9pPr marL="3087688" indent="-344488" algn="l" defTabSz="914400" rtl="0" eaLnBrk="1" latinLnBrk="0" hangingPunct="1">
        <a:spcBef>
          <a:spcPct val="20000"/>
        </a:spcBef>
        <a:buClr>
          <a:schemeClr val="accent1"/>
        </a:buClr>
        <a:buSzPct val="90000"/>
        <a:buFont typeface="Wingdings 2" pitchFamily="18" charset="2"/>
        <a:buChar char=""/>
        <a:defRPr lang="en-US" sz="1800" kern="1200" dirty="0">
          <a:solidFill>
            <a:schemeClr val="tx1">
              <a:lumMod val="90000"/>
              <a:lumOff val="10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913188"/>
            <a:ext cx="5867400" cy="1470025"/>
          </a:xfrm>
        </p:spPr>
        <p:txBody>
          <a:bodyPr rtlCol="0">
            <a:normAutofit fontScale="90000"/>
          </a:bodyPr>
          <a:lstStyle/>
          <a:p>
            <a:pPr fontAlgn="auto">
              <a:spcAft>
                <a:spcPts val="0"/>
              </a:spcAft>
              <a:defRPr/>
            </a:pPr>
            <a:r>
              <a:rPr lang="en-US" dirty="0" smtClean="0">
                <a:solidFill>
                  <a:schemeClr val="tx1">
                    <a:lumMod val="90000"/>
                    <a:lumOff val="10000"/>
                  </a:schemeClr>
                </a:solidFill>
              </a:rPr>
              <a:t>Solid Organ trauma an </a:t>
            </a:r>
            <a:r>
              <a:rPr lang="en-US" dirty="0" err="1" smtClean="0">
                <a:solidFill>
                  <a:schemeClr val="tx1">
                    <a:lumMod val="90000"/>
                    <a:lumOff val="10000"/>
                  </a:schemeClr>
                </a:solidFill>
              </a:rPr>
              <a:t>Offally</a:t>
            </a:r>
            <a:r>
              <a:rPr lang="en-US" dirty="0" smtClean="0">
                <a:solidFill>
                  <a:schemeClr val="tx1">
                    <a:lumMod val="90000"/>
                    <a:lumOff val="10000"/>
                  </a:schemeClr>
                </a:solidFill>
              </a:rPr>
              <a:t> good approach</a:t>
            </a:r>
            <a:endParaRPr lang="en-US" dirty="0">
              <a:solidFill>
                <a:schemeClr val="tx1">
                  <a:lumMod val="90000"/>
                  <a:lumOff val="10000"/>
                </a:schemeClr>
              </a:solidFill>
            </a:endParaRPr>
          </a:p>
        </p:txBody>
      </p:sp>
      <p:sp>
        <p:nvSpPr>
          <p:cNvPr id="3" name="Subtitle 2"/>
          <p:cNvSpPr>
            <a:spLocks noGrp="1"/>
          </p:cNvSpPr>
          <p:nvPr>
            <p:ph type="subTitle" idx="1"/>
          </p:nvPr>
        </p:nvSpPr>
        <p:spPr>
          <a:xfrm>
            <a:off x="1371600" y="5397500"/>
            <a:ext cx="5867400" cy="573088"/>
          </a:xfrm>
        </p:spPr>
        <p:txBody>
          <a:bodyPr rtlCol="0">
            <a:normAutofit fontScale="92500" lnSpcReduction="20000"/>
          </a:bodyPr>
          <a:lstStyle/>
          <a:p>
            <a:pPr fontAlgn="auto">
              <a:spcAft>
                <a:spcPts val="0"/>
              </a:spcAft>
              <a:defRPr/>
            </a:pPr>
            <a:r>
              <a:rPr lang="en-US" dirty="0" smtClean="0"/>
              <a:t>Juliette King</a:t>
            </a:r>
          </a:p>
          <a:p>
            <a:pPr fontAlgn="auto">
              <a:spcAft>
                <a:spcPts val="0"/>
              </a:spcAft>
              <a:defRPr/>
            </a:pPr>
            <a:r>
              <a:rPr lang="en-US" dirty="0" smtClean="0"/>
              <a:t>Department Paediatric surgery</a:t>
            </a:r>
          </a:p>
          <a:p>
            <a:pPr fontAlgn="auto">
              <a:spcAft>
                <a:spcPts val="0"/>
              </a:spcAft>
              <a:defRPr/>
            </a:pPr>
            <a:r>
              <a:rPr lang="en-US" dirty="0" smtClean="0"/>
              <a:t>Starship</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p:txBody>
          <a:bodyPr/>
          <a:lstStyle/>
          <a:p>
            <a:r>
              <a:rPr lang="en-US" smtClean="0"/>
              <a:t>Ethnicity</a:t>
            </a:r>
          </a:p>
        </p:txBody>
      </p:sp>
      <p:graphicFrame>
        <p:nvGraphicFramePr>
          <p:cNvPr id="5" name="Content Placeholder 4"/>
          <p:cNvGraphicFramePr>
            <a:graphicFrameLocks noGrp="1"/>
          </p:cNvGraphicFramePr>
          <p:nvPr>
            <p:ph idx="1"/>
          </p:nvPr>
        </p:nvGraphicFramePr>
        <p:xfrm>
          <a:off x="779463" y="1949450"/>
          <a:ext cx="7583487" cy="400685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p:nvPr>
        </p:nvSpPr>
        <p:spPr/>
        <p:txBody>
          <a:bodyPr/>
          <a:lstStyle/>
          <a:p>
            <a:r>
              <a:rPr lang="en-US" smtClean="0"/>
              <a:t>Signs and symptoms</a:t>
            </a:r>
          </a:p>
        </p:txBody>
      </p:sp>
      <p:sp>
        <p:nvSpPr>
          <p:cNvPr id="37890" name="Content Placeholder 2"/>
          <p:cNvSpPr>
            <a:spLocks noGrp="1"/>
          </p:cNvSpPr>
          <p:nvPr>
            <p:ph idx="1"/>
          </p:nvPr>
        </p:nvSpPr>
        <p:spPr/>
        <p:txBody>
          <a:bodyPr/>
          <a:lstStyle/>
          <a:p>
            <a:r>
              <a:rPr lang="en-US" smtClean="0"/>
              <a:t>Handlebar marks</a:t>
            </a:r>
          </a:p>
          <a:p>
            <a:r>
              <a:rPr lang="en-US" smtClean="0"/>
              <a:t>Bruises over flanks</a:t>
            </a:r>
          </a:p>
          <a:p>
            <a:r>
              <a:rPr lang="en-US" smtClean="0"/>
              <a:t>Unconscious patient</a:t>
            </a:r>
          </a:p>
          <a:p>
            <a:r>
              <a:rPr lang="en-US" smtClean="0"/>
              <a:t>Abdominal tenderness </a:t>
            </a:r>
          </a:p>
          <a:p>
            <a:r>
              <a:rPr lang="en-US" smtClean="0"/>
              <a:t>Seat belt marks</a:t>
            </a:r>
          </a:p>
          <a:p>
            <a:r>
              <a:rPr lang="en-US" smtClean="0"/>
              <a:t>Chest or pelvic injury</a:t>
            </a:r>
          </a:p>
          <a:p>
            <a:endParaRPr lang="en-US" smtClean="0"/>
          </a:p>
        </p:txBody>
      </p:sp>
      <p:pic>
        <p:nvPicPr>
          <p:cNvPr id="37891" name="Picture 3"/>
          <p:cNvPicPr>
            <a:picLocks noChangeAspect="1"/>
          </p:cNvPicPr>
          <p:nvPr/>
        </p:nvPicPr>
        <p:blipFill>
          <a:blip r:embed="rId3"/>
          <a:srcRect/>
          <a:stretch>
            <a:fillRect/>
          </a:stretch>
        </p:blipFill>
        <p:spPr bwMode="auto">
          <a:xfrm>
            <a:off x="4572000" y="1949450"/>
            <a:ext cx="3810000" cy="28575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p:txBody>
          <a:bodyPr/>
          <a:lstStyle/>
          <a:p>
            <a:r>
              <a:rPr lang="en-US" smtClean="0"/>
              <a:t>Organ Injured</a:t>
            </a:r>
          </a:p>
        </p:txBody>
      </p:sp>
      <p:graphicFrame>
        <p:nvGraphicFramePr>
          <p:cNvPr id="4" name="Content Placeholder 3"/>
          <p:cNvGraphicFramePr>
            <a:graphicFrameLocks noGrp="1"/>
          </p:cNvGraphicFramePr>
          <p:nvPr>
            <p:ph idx="1"/>
          </p:nvPr>
        </p:nvGraphicFramePr>
        <p:xfrm>
          <a:off x="779463" y="1949450"/>
          <a:ext cx="7583487" cy="400685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p:nvPr>
        </p:nvSpPr>
        <p:spPr/>
        <p:txBody>
          <a:bodyPr/>
          <a:lstStyle/>
          <a:p>
            <a:r>
              <a:rPr lang="en-US" smtClean="0"/>
              <a:t>AAST Grading Liver</a:t>
            </a:r>
          </a:p>
        </p:txBody>
      </p:sp>
      <p:pic>
        <p:nvPicPr>
          <p:cNvPr id="41986" name="Content Placeholder 4"/>
          <p:cNvPicPr>
            <a:picLocks noGrp="1" noChangeAspect="1"/>
          </p:cNvPicPr>
          <p:nvPr>
            <p:ph idx="1"/>
          </p:nvPr>
        </p:nvPicPr>
        <p:blipFill>
          <a:blip r:embed="rId3"/>
          <a:srcRect l="-51866" r="-51866"/>
          <a:stretch>
            <a:fillRect/>
          </a:stretch>
        </p:blipFill>
        <p:spPr/>
      </p:pic>
      <p:sp>
        <p:nvSpPr>
          <p:cNvPr id="41987" name="Rectangle 3"/>
          <p:cNvSpPr>
            <a:spLocks noChangeArrowheads="1"/>
          </p:cNvSpPr>
          <p:nvPr/>
        </p:nvSpPr>
        <p:spPr bwMode="auto">
          <a:xfrm>
            <a:off x="1301750" y="6146800"/>
            <a:ext cx="6737350" cy="369888"/>
          </a:xfrm>
          <a:prstGeom prst="rect">
            <a:avLst/>
          </a:prstGeom>
          <a:noFill/>
          <a:ln w="9525">
            <a:noFill/>
            <a:miter lim="800000"/>
            <a:headEnd/>
            <a:tailEnd/>
          </a:ln>
        </p:spPr>
        <p:txBody>
          <a:bodyPr>
            <a:spAutoFit/>
          </a:bodyPr>
          <a:lstStyle/>
          <a:p>
            <a:r>
              <a:rPr lang="en-US">
                <a:latin typeface="Corbel" pitchFamily="34" charset="0"/>
              </a:rPr>
              <a:t>http://www.aast.org/library/traumatools/injuryscoringscales.aspx</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p:txBody>
          <a:bodyPr/>
          <a:lstStyle/>
          <a:p>
            <a:r>
              <a:rPr lang="en-US" smtClean="0"/>
              <a:t>Grade of Injury</a:t>
            </a:r>
          </a:p>
        </p:txBody>
      </p:sp>
      <p:graphicFrame>
        <p:nvGraphicFramePr>
          <p:cNvPr id="4" name="Content Placeholder 3"/>
          <p:cNvGraphicFramePr>
            <a:graphicFrameLocks noGrp="1"/>
          </p:cNvGraphicFramePr>
          <p:nvPr>
            <p:ph idx="1"/>
          </p:nvPr>
        </p:nvGraphicFramePr>
        <p:xfrm>
          <a:off x="779463" y="1949450"/>
          <a:ext cx="7583487" cy="400685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p:nvPr>
        </p:nvSpPr>
        <p:spPr/>
        <p:txBody>
          <a:bodyPr/>
          <a:lstStyle/>
          <a:p>
            <a:r>
              <a:rPr lang="en-US" smtClean="0"/>
              <a:t>Length of stay</a:t>
            </a:r>
          </a:p>
        </p:txBody>
      </p:sp>
      <p:graphicFrame>
        <p:nvGraphicFramePr>
          <p:cNvPr id="4" name="Content Placeholder 3"/>
          <p:cNvGraphicFramePr>
            <a:graphicFrameLocks noGrp="1"/>
          </p:cNvGraphicFramePr>
          <p:nvPr>
            <p:ph idx="1"/>
          </p:nvPr>
        </p:nvGraphicFramePr>
        <p:xfrm>
          <a:off x="779463" y="1949450"/>
          <a:ext cx="7583487" cy="400685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p:txBody>
          <a:bodyPr/>
          <a:lstStyle/>
          <a:p>
            <a:r>
              <a:rPr lang="en-US" smtClean="0"/>
              <a:t>APSA guidelines</a:t>
            </a:r>
          </a:p>
        </p:txBody>
      </p:sp>
      <p:pic>
        <p:nvPicPr>
          <p:cNvPr id="48130" name="Content Placeholder 3"/>
          <p:cNvPicPr>
            <a:picLocks noGrp="1" noChangeAspect="1"/>
          </p:cNvPicPr>
          <p:nvPr>
            <p:ph idx="1"/>
          </p:nvPr>
        </p:nvPicPr>
        <p:blipFill>
          <a:blip r:embed="rId2"/>
          <a:srcRect l="6398" r="6398"/>
          <a:stretch>
            <a:fillRect/>
          </a:stretch>
        </p:blip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p:cNvSpPr>
            <a:spLocks noGrp="1"/>
          </p:cNvSpPr>
          <p:nvPr>
            <p:ph type="title"/>
          </p:nvPr>
        </p:nvSpPr>
        <p:spPr/>
        <p:txBody>
          <a:bodyPr/>
          <a:lstStyle/>
          <a:p>
            <a:r>
              <a:rPr lang="en-US" smtClean="0"/>
              <a:t>Conclusion</a:t>
            </a:r>
          </a:p>
        </p:txBody>
      </p:sp>
      <p:sp>
        <p:nvSpPr>
          <p:cNvPr id="49154" name="Content Placeholder 2"/>
          <p:cNvSpPr>
            <a:spLocks noGrp="1"/>
          </p:cNvSpPr>
          <p:nvPr>
            <p:ph idx="1"/>
          </p:nvPr>
        </p:nvSpPr>
        <p:spPr/>
        <p:txBody>
          <a:bodyPr/>
          <a:lstStyle/>
          <a:p>
            <a:r>
              <a:rPr lang="en-US" smtClean="0"/>
              <a:t>Solid organ trauma is common and can have fairly benign seeming mechanisms of injury.</a:t>
            </a:r>
          </a:p>
          <a:p>
            <a:r>
              <a:rPr lang="en-US" smtClean="0"/>
              <a:t>If they are suspected contrast enhanced CT is the imaging of choice</a:t>
            </a:r>
          </a:p>
          <a:p>
            <a:r>
              <a:rPr lang="en-US" smtClean="0"/>
              <a:t>They can usually be managed conservatively following grading by CT</a:t>
            </a:r>
          </a:p>
          <a:p>
            <a:r>
              <a:rPr lang="en-US" smtClean="0"/>
              <a:t>We are still very conservative in our management.</a:t>
            </a:r>
          </a:p>
          <a:p>
            <a:r>
              <a:rPr lang="en-US" smtClean="0"/>
              <a:t>We are looking to creating a guideline for in patient stay.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1"/>
          <p:cNvSpPr>
            <a:spLocks noGrp="1"/>
          </p:cNvSpPr>
          <p:nvPr>
            <p:ph type="title"/>
          </p:nvPr>
        </p:nvSpPr>
        <p:spPr/>
        <p:txBody>
          <a:bodyPr/>
          <a:lstStyle/>
          <a:p>
            <a:endParaRPr lang="en-US" smtClean="0"/>
          </a:p>
        </p:txBody>
      </p:sp>
      <p:pic>
        <p:nvPicPr>
          <p:cNvPr id="51202" name="Content Placeholder 4"/>
          <p:cNvPicPr>
            <a:picLocks noGrp="1" noChangeAspect="1"/>
          </p:cNvPicPr>
          <p:nvPr>
            <p:ph idx="1"/>
          </p:nvPr>
        </p:nvPicPr>
        <p:blipFill>
          <a:blip r:embed="rId3"/>
          <a:srcRect l="-47523" r="-47523"/>
          <a:stretch>
            <a:fillRect/>
          </a:stretch>
        </p:blip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p:cNvSpPr>
            <a:spLocks noGrp="1"/>
          </p:cNvSpPr>
          <p:nvPr>
            <p:ph type="title"/>
          </p:nvPr>
        </p:nvSpPr>
        <p:spPr/>
        <p:txBody>
          <a:bodyPr/>
          <a:lstStyle/>
          <a:p>
            <a:r>
              <a:rPr lang="en-US" smtClean="0"/>
              <a:t>References</a:t>
            </a:r>
          </a:p>
        </p:txBody>
      </p:sp>
      <p:sp>
        <p:nvSpPr>
          <p:cNvPr id="3" name="Content Placeholder 2"/>
          <p:cNvSpPr>
            <a:spLocks noGrp="1"/>
          </p:cNvSpPr>
          <p:nvPr>
            <p:ph idx="1"/>
          </p:nvPr>
        </p:nvSpPr>
        <p:spPr/>
        <p:txBody>
          <a:bodyPr rtlCol="0">
            <a:normAutofit fontScale="92500"/>
          </a:bodyPr>
          <a:lstStyle/>
          <a:p>
            <a:pPr fontAlgn="auto">
              <a:spcAft>
                <a:spcPts val="0"/>
              </a:spcAft>
              <a:defRPr/>
            </a:pPr>
            <a:r>
              <a:rPr lang="en-US" dirty="0" err="1" smtClean="0">
                <a:solidFill>
                  <a:schemeClr val="tx1">
                    <a:lumMod val="90000"/>
                    <a:lumOff val="10000"/>
                  </a:schemeClr>
                </a:solidFill>
              </a:rPr>
              <a:t>Hynick</a:t>
            </a:r>
            <a:r>
              <a:rPr lang="en-US" dirty="0" smtClean="0">
                <a:solidFill>
                  <a:schemeClr val="tx1">
                    <a:lumMod val="90000"/>
                    <a:lumOff val="10000"/>
                  </a:schemeClr>
                </a:solidFill>
              </a:rPr>
              <a:t> et al 2013 </a:t>
            </a:r>
            <a:r>
              <a:rPr lang="pt-BR" dirty="0" smtClean="0">
                <a:solidFill>
                  <a:schemeClr val="tx1">
                    <a:lumMod val="90000"/>
                    <a:lumOff val="10000"/>
                  </a:schemeClr>
                </a:solidFill>
              </a:rPr>
              <a:t>J Trauma </a:t>
            </a:r>
            <a:r>
              <a:rPr lang="pt-BR" dirty="0" err="1" smtClean="0">
                <a:solidFill>
                  <a:schemeClr val="tx1">
                    <a:lumMod val="90000"/>
                    <a:lumOff val="10000"/>
                  </a:schemeClr>
                </a:solidFill>
              </a:rPr>
              <a:t>Acute</a:t>
            </a:r>
            <a:r>
              <a:rPr lang="pt-BR" dirty="0" smtClean="0">
                <a:solidFill>
                  <a:schemeClr val="tx1">
                    <a:lumMod val="90000"/>
                    <a:lumOff val="10000"/>
                  </a:schemeClr>
                </a:solidFill>
              </a:rPr>
              <a:t> </a:t>
            </a:r>
            <a:r>
              <a:rPr lang="pt-BR" dirty="0" err="1" smtClean="0">
                <a:solidFill>
                  <a:schemeClr val="tx1">
                    <a:lumMod val="90000"/>
                    <a:lumOff val="10000"/>
                  </a:schemeClr>
                </a:solidFill>
              </a:rPr>
              <a:t>Care</a:t>
            </a:r>
            <a:r>
              <a:rPr lang="pt-BR" dirty="0" smtClean="0">
                <a:solidFill>
                  <a:schemeClr val="tx1">
                    <a:lumMod val="90000"/>
                    <a:lumOff val="10000"/>
                  </a:schemeClr>
                </a:solidFill>
              </a:rPr>
              <a:t> </a:t>
            </a:r>
            <a:r>
              <a:rPr lang="pt-BR" dirty="0" err="1" smtClean="0">
                <a:solidFill>
                  <a:schemeClr val="tx1">
                    <a:lumMod val="90000"/>
                    <a:lumOff val="10000"/>
                  </a:schemeClr>
                </a:solidFill>
              </a:rPr>
              <a:t>Surg</a:t>
            </a:r>
            <a:r>
              <a:rPr lang="pt-BR" dirty="0" smtClean="0">
                <a:solidFill>
                  <a:schemeClr val="tx1">
                    <a:lumMod val="90000"/>
                    <a:lumOff val="10000"/>
                  </a:schemeClr>
                </a:solidFill>
              </a:rPr>
              <a:t> </a:t>
            </a:r>
            <a:r>
              <a:rPr lang="en-US" dirty="0" smtClean="0">
                <a:solidFill>
                  <a:schemeClr val="tx1">
                    <a:lumMod val="90000"/>
                    <a:lumOff val="10000"/>
                  </a:schemeClr>
                </a:solidFill>
              </a:rPr>
              <a:t>Volume 76, Number 1</a:t>
            </a:r>
          </a:p>
          <a:p>
            <a:pPr fontAlgn="auto">
              <a:spcAft>
                <a:spcPts val="0"/>
              </a:spcAft>
              <a:defRPr/>
            </a:pPr>
            <a:r>
              <a:rPr lang="en-US" dirty="0" err="1" smtClean="0">
                <a:solidFill>
                  <a:schemeClr val="tx1">
                    <a:lumMod val="90000"/>
                    <a:lumOff val="10000"/>
                  </a:schemeClr>
                </a:solidFill>
              </a:rPr>
              <a:t>Stylianos</a:t>
            </a:r>
            <a:r>
              <a:rPr lang="en-US" dirty="0" smtClean="0">
                <a:solidFill>
                  <a:schemeClr val="tx1">
                    <a:lumMod val="90000"/>
                    <a:lumOff val="10000"/>
                  </a:schemeClr>
                </a:solidFill>
              </a:rPr>
              <a:t> Journal of Pediatric Surgery, </a:t>
            </a:r>
            <a:r>
              <a:rPr lang="en-US" dirty="0" err="1" smtClean="0">
                <a:solidFill>
                  <a:schemeClr val="tx1">
                    <a:lumMod val="90000"/>
                    <a:lumOff val="10000"/>
                  </a:schemeClr>
                </a:solidFill>
              </a:rPr>
              <a:t>Vol</a:t>
            </a:r>
            <a:r>
              <a:rPr lang="en-US" dirty="0" smtClean="0">
                <a:solidFill>
                  <a:schemeClr val="tx1">
                    <a:lumMod val="90000"/>
                    <a:lumOff val="10000"/>
                  </a:schemeClr>
                </a:solidFill>
              </a:rPr>
              <a:t> 35, No 2 (February), 2000: </a:t>
            </a:r>
            <a:r>
              <a:rPr lang="en-US" dirty="0" err="1" smtClean="0">
                <a:solidFill>
                  <a:schemeClr val="tx1">
                    <a:lumMod val="90000"/>
                    <a:lumOff val="10000"/>
                  </a:schemeClr>
                </a:solidFill>
              </a:rPr>
              <a:t>pp</a:t>
            </a:r>
            <a:r>
              <a:rPr lang="en-US" dirty="0" smtClean="0">
                <a:solidFill>
                  <a:schemeClr val="tx1">
                    <a:lumMod val="90000"/>
                    <a:lumOff val="10000"/>
                  </a:schemeClr>
                </a:solidFill>
              </a:rPr>
              <a:t> 164-169</a:t>
            </a:r>
          </a:p>
          <a:p>
            <a:pPr fontAlgn="auto">
              <a:spcAft>
                <a:spcPts val="0"/>
              </a:spcAft>
              <a:defRPr/>
            </a:pPr>
            <a:r>
              <a:rPr lang="en-US" dirty="0" err="1" smtClean="0">
                <a:solidFill>
                  <a:schemeClr val="tx1">
                    <a:lumMod val="90000"/>
                    <a:lumOff val="10000"/>
                  </a:schemeClr>
                </a:solidFill>
              </a:rPr>
              <a:t>Aguyau</a:t>
            </a:r>
            <a:r>
              <a:rPr lang="en-US" dirty="0" smtClean="0">
                <a:solidFill>
                  <a:schemeClr val="tx1">
                    <a:lumMod val="90000"/>
                    <a:lumOff val="10000"/>
                  </a:schemeClr>
                </a:solidFill>
              </a:rPr>
              <a:t> et al </a:t>
            </a:r>
            <a:r>
              <a:rPr lang="en-US" dirty="0">
                <a:solidFill>
                  <a:schemeClr val="tx1">
                    <a:lumMod val="90000"/>
                    <a:lumOff val="10000"/>
                  </a:schemeClr>
                </a:solidFill>
              </a:rPr>
              <a:t>Journal of Pediatric Surgery (2010) 45, 1311–1314</a:t>
            </a:r>
            <a:endParaRPr lang="en-US" dirty="0" smtClean="0">
              <a:solidFill>
                <a:schemeClr val="tx1">
                  <a:lumMod val="90000"/>
                  <a:lumOff val="10000"/>
                </a:schemeClr>
              </a:solidFill>
            </a:endParaRPr>
          </a:p>
          <a:p>
            <a:pPr fontAlgn="auto">
              <a:spcAft>
                <a:spcPts val="0"/>
              </a:spcAft>
              <a:defRPr/>
            </a:pPr>
            <a:r>
              <a:rPr lang="en-US" dirty="0" err="1" smtClean="0">
                <a:solidFill>
                  <a:schemeClr val="tx1">
                    <a:lumMod val="90000"/>
                    <a:lumOff val="10000"/>
                  </a:schemeClr>
                </a:solidFill>
              </a:rPr>
              <a:t>Leinwand</a:t>
            </a:r>
            <a:r>
              <a:rPr lang="en-US" dirty="0" smtClean="0">
                <a:solidFill>
                  <a:schemeClr val="tx1">
                    <a:lumMod val="90000"/>
                    <a:lumOff val="10000"/>
                  </a:schemeClr>
                </a:solidFill>
              </a:rPr>
              <a:t> et al </a:t>
            </a:r>
            <a:r>
              <a:rPr lang="en-US" i="1" dirty="0">
                <a:solidFill>
                  <a:schemeClr val="tx1">
                    <a:lumMod val="90000"/>
                    <a:lumOff val="10000"/>
                  </a:schemeClr>
                </a:solidFill>
              </a:rPr>
              <a:t>Journal of Pediatric Surgery, </a:t>
            </a:r>
            <a:r>
              <a:rPr lang="en-US" dirty="0" err="1">
                <a:solidFill>
                  <a:schemeClr val="tx1">
                    <a:lumMod val="90000"/>
                    <a:lumOff val="10000"/>
                  </a:schemeClr>
                </a:solidFill>
              </a:rPr>
              <a:t>Vol</a:t>
            </a:r>
            <a:r>
              <a:rPr lang="en-US" dirty="0">
                <a:solidFill>
                  <a:schemeClr val="tx1">
                    <a:lumMod val="90000"/>
                    <a:lumOff val="10000"/>
                  </a:schemeClr>
                </a:solidFill>
              </a:rPr>
              <a:t> 39, No 3 (March), 2004: </a:t>
            </a:r>
            <a:r>
              <a:rPr lang="en-US" dirty="0" err="1">
                <a:solidFill>
                  <a:schemeClr val="tx1">
                    <a:lumMod val="90000"/>
                    <a:lumOff val="10000"/>
                  </a:schemeClr>
                </a:solidFill>
              </a:rPr>
              <a:t>pp</a:t>
            </a:r>
            <a:r>
              <a:rPr lang="en-US" dirty="0">
                <a:solidFill>
                  <a:schemeClr val="tx1">
                    <a:lumMod val="90000"/>
                    <a:lumOff val="10000"/>
                  </a:schemeClr>
                </a:solidFill>
              </a:rPr>
              <a:t> 487-490</a:t>
            </a:r>
            <a:endParaRPr lang="en-US" dirty="0" smtClean="0">
              <a:solidFill>
                <a:schemeClr val="tx1">
                  <a:lumMod val="90000"/>
                  <a:lumOff val="10000"/>
                </a:schemeClr>
              </a:solidFill>
            </a:endParaRPr>
          </a:p>
          <a:p>
            <a:pPr fontAlgn="auto">
              <a:spcAft>
                <a:spcPts val="0"/>
              </a:spcAft>
              <a:defRPr/>
            </a:pPr>
            <a:r>
              <a:rPr lang="en-US" dirty="0" smtClean="0">
                <a:solidFill>
                  <a:schemeClr val="tx1">
                    <a:lumMod val="90000"/>
                    <a:lumOff val="10000"/>
                  </a:schemeClr>
                </a:solidFill>
              </a:rPr>
              <a:t>St Peter et al </a:t>
            </a:r>
            <a:r>
              <a:rPr lang="en-US" dirty="0">
                <a:solidFill>
                  <a:schemeClr val="tx1">
                    <a:lumMod val="90000"/>
                    <a:lumOff val="10000"/>
                  </a:schemeClr>
                </a:solidFill>
              </a:rPr>
              <a:t>Journal of Pediatric Surgery (2013) 48, 2437–</a:t>
            </a:r>
            <a:r>
              <a:rPr lang="en-US" dirty="0" smtClean="0">
                <a:solidFill>
                  <a:schemeClr val="tx1">
                    <a:lumMod val="90000"/>
                    <a:lumOff val="10000"/>
                  </a:schemeClr>
                </a:solidFill>
              </a:rPr>
              <a:t>2441</a:t>
            </a:r>
          </a:p>
          <a:p>
            <a:pPr fontAlgn="auto">
              <a:spcAft>
                <a:spcPts val="0"/>
              </a:spcAft>
              <a:defRPr/>
            </a:pPr>
            <a:r>
              <a:rPr lang="en-US" dirty="0" smtClean="0">
                <a:solidFill>
                  <a:schemeClr val="tx1">
                    <a:lumMod val="90000"/>
                    <a:lumOff val="10000"/>
                  </a:schemeClr>
                </a:solidFill>
              </a:rPr>
              <a:t>Yang et al </a:t>
            </a:r>
            <a:r>
              <a:rPr lang="en-US" dirty="0">
                <a:solidFill>
                  <a:schemeClr val="tx1">
                    <a:lumMod val="90000"/>
                    <a:lumOff val="10000"/>
                  </a:schemeClr>
                </a:solidFill>
              </a:rPr>
              <a:t>Journal of Pediatric Surgery (2008) 43, 2264–2267</a:t>
            </a:r>
            <a:endParaRPr lang="en-US" dirty="0" smtClean="0">
              <a:solidFill>
                <a:schemeClr val="tx1">
                  <a:lumMod val="90000"/>
                  <a:lumOff val="10000"/>
                </a:scheme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US" smtClean="0"/>
              <a:t>Haggis</a:t>
            </a:r>
          </a:p>
        </p:txBody>
      </p:sp>
      <p:pic>
        <p:nvPicPr>
          <p:cNvPr id="19458" name="Content Placeholder 3"/>
          <p:cNvPicPr>
            <a:picLocks noGrp="1" noChangeAspect="1"/>
          </p:cNvPicPr>
          <p:nvPr>
            <p:ph idx="1"/>
          </p:nvPr>
        </p:nvPicPr>
        <p:blipFill>
          <a:blip r:embed="rId3"/>
          <a:srcRect t="9605" b="9605"/>
          <a:stretch>
            <a:fillRect/>
          </a:stretch>
        </p:blip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lstStyle/>
          <a:p>
            <a:r>
              <a:rPr lang="en-US" smtClean="0"/>
              <a:t>Background</a:t>
            </a:r>
          </a:p>
        </p:txBody>
      </p:sp>
      <p:pic>
        <p:nvPicPr>
          <p:cNvPr id="21506" name="Content Placeholder 3"/>
          <p:cNvPicPr>
            <a:picLocks noGrp="1" noChangeAspect="1"/>
          </p:cNvPicPr>
          <p:nvPr>
            <p:ph idx="1"/>
          </p:nvPr>
        </p:nvPicPr>
        <p:blipFill>
          <a:blip r:embed="rId3"/>
          <a:srcRect l="-17056" r="-17056"/>
          <a:stretch>
            <a:fillRect/>
          </a:stretch>
        </p:blipFill>
        <p:spPr>
          <a:xfrm>
            <a:off x="779463" y="1862138"/>
            <a:ext cx="7951787" cy="4202112"/>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r>
              <a:rPr lang="en-US" smtClean="0"/>
              <a:t>1/1/09-31/12/2013</a:t>
            </a:r>
          </a:p>
        </p:txBody>
      </p:sp>
      <p:sp>
        <p:nvSpPr>
          <p:cNvPr id="23554" name="Content Placeholder 2"/>
          <p:cNvSpPr>
            <a:spLocks noGrp="1"/>
          </p:cNvSpPr>
          <p:nvPr>
            <p:ph idx="1"/>
          </p:nvPr>
        </p:nvSpPr>
        <p:spPr/>
        <p:txBody>
          <a:bodyPr/>
          <a:lstStyle/>
          <a:p>
            <a:r>
              <a:rPr lang="en-US" smtClean="0"/>
              <a:t>146 patients identified from the prospectively managed trauma database. </a:t>
            </a:r>
          </a:p>
          <a:p>
            <a:r>
              <a:rPr lang="en-US" smtClean="0"/>
              <a:t>10 excluded as did not have injury of Liver, Spleen, Kidney, Pancreas.</a:t>
            </a:r>
          </a:p>
          <a:p>
            <a:r>
              <a:rPr lang="en-US" smtClean="0"/>
              <a:t>44% were direct admissions the rest transferred in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p:txBody>
          <a:bodyPr/>
          <a:lstStyle/>
          <a:p>
            <a:r>
              <a:rPr lang="en-US" smtClean="0"/>
              <a:t>Demographics</a:t>
            </a:r>
          </a:p>
        </p:txBody>
      </p:sp>
      <p:sp>
        <p:nvSpPr>
          <p:cNvPr id="25602" name="Content Placeholder 2"/>
          <p:cNvSpPr>
            <a:spLocks noGrp="1"/>
          </p:cNvSpPr>
          <p:nvPr>
            <p:ph idx="1"/>
          </p:nvPr>
        </p:nvSpPr>
        <p:spPr/>
        <p:txBody>
          <a:bodyPr/>
          <a:lstStyle/>
          <a:p>
            <a:r>
              <a:rPr lang="en-US" smtClean="0"/>
              <a:t>Age Mean 9 (1-15)</a:t>
            </a:r>
          </a:p>
          <a:p>
            <a:r>
              <a:rPr lang="en-US" smtClean="0"/>
              <a:t>Sex 74% Male</a:t>
            </a:r>
          </a:p>
          <a:p>
            <a:r>
              <a:rPr lang="en-US" smtClean="0"/>
              <a:t>3 deaths from other injuries</a:t>
            </a:r>
          </a:p>
          <a:p>
            <a:endParaRPr lang="en-US" smtClean="0"/>
          </a:p>
        </p:txBody>
      </p:sp>
      <p:pic>
        <p:nvPicPr>
          <p:cNvPr id="25603" name="Picture 3"/>
          <p:cNvPicPr>
            <a:picLocks noChangeAspect="1"/>
          </p:cNvPicPr>
          <p:nvPr/>
        </p:nvPicPr>
        <p:blipFill>
          <a:blip r:embed="rId3"/>
          <a:srcRect/>
          <a:stretch>
            <a:fillRect/>
          </a:stretch>
        </p:blipFill>
        <p:spPr bwMode="auto">
          <a:xfrm>
            <a:off x="4308475" y="3568700"/>
            <a:ext cx="4835525" cy="316547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3"/>
          <p:cNvPicPr>
            <a:picLocks noChangeAspect="1"/>
          </p:cNvPicPr>
          <p:nvPr/>
        </p:nvPicPr>
        <p:blipFill>
          <a:blip r:embed="rId3"/>
          <a:srcRect/>
          <a:stretch>
            <a:fillRect/>
          </a:stretch>
        </p:blipFill>
        <p:spPr bwMode="auto">
          <a:xfrm>
            <a:off x="698500" y="0"/>
            <a:ext cx="7743825" cy="68580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r>
              <a:rPr lang="en-US" smtClean="0"/>
              <a:t>Mechanism</a:t>
            </a:r>
          </a:p>
        </p:txBody>
      </p:sp>
      <p:graphicFrame>
        <p:nvGraphicFramePr>
          <p:cNvPr id="4" name="Content Placeholder 3"/>
          <p:cNvGraphicFramePr>
            <a:graphicFrameLocks noGrp="1"/>
          </p:cNvGraphicFramePr>
          <p:nvPr>
            <p:ph idx="1"/>
          </p:nvPr>
        </p:nvGraphicFramePr>
        <p:xfrm>
          <a:off x="779463" y="1949450"/>
          <a:ext cx="7583487" cy="400685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3"/>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lstStyle/>
          <a:p>
            <a:r>
              <a:rPr lang="en-US" smtClean="0"/>
              <a:t>Tests</a:t>
            </a:r>
          </a:p>
        </p:txBody>
      </p:sp>
      <p:sp>
        <p:nvSpPr>
          <p:cNvPr id="33794" name="Content Placeholder 2"/>
          <p:cNvSpPr>
            <a:spLocks noGrp="1"/>
          </p:cNvSpPr>
          <p:nvPr>
            <p:ph idx="1"/>
          </p:nvPr>
        </p:nvSpPr>
        <p:spPr/>
        <p:txBody>
          <a:bodyPr/>
          <a:lstStyle/>
          <a:p>
            <a:r>
              <a:rPr lang="en-US" smtClean="0"/>
              <a:t>Elevated transaminases</a:t>
            </a:r>
          </a:p>
          <a:p>
            <a:r>
              <a:rPr lang="en-US" smtClean="0"/>
              <a:t>Decreased haemaglobin</a:t>
            </a:r>
          </a:p>
          <a:p>
            <a:r>
              <a:rPr lang="en-US" smtClean="0"/>
              <a:t>Micro or macroscopic haematuria</a:t>
            </a:r>
          </a:p>
          <a:p>
            <a:r>
              <a:rPr lang="en-US" smtClean="0"/>
              <a:t>Elevated amylase</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ixel">
  <a:themeElements>
    <a:clrScheme name="Pixel">
      <a:dk1>
        <a:srgbClr val="103154"/>
      </a:dk1>
      <a:lt1>
        <a:srgbClr val="FFFFFF"/>
      </a:lt1>
      <a:dk2>
        <a:srgbClr val="00BFC3"/>
      </a:dk2>
      <a:lt2>
        <a:srgbClr val="0096FF"/>
      </a:lt2>
      <a:accent1>
        <a:srgbClr val="FF7F01"/>
      </a:accent1>
      <a:accent2>
        <a:srgbClr val="F1B015"/>
      </a:accent2>
      <a:accent3>
        <a:srgbClr val="FBEC85"/>
      </a:accent3>
      <a:accent4>
        <a:srgbClr val="D2C2F1"/>
      </a:accent4>
      <a:accent5>
        <a:srgbClr val="DA5AF4"/>
      </a:accent5>
      <a:accent6>
        <a:srgbClr val="9D09D1"/>
      </a:accent6>
      <a:hlink>
        <a:srgbClr val="1286C9"/>
      </a:hlink>
      <a:folHlink>
        <a:srgbClr val="A8C2E7"/>
      </a:folHlink>
    </a:clrScheme>
    <a:fontScheme name="Pixel">
      <a:majorFont>
        <a:latin typeface="Corbel"/>
        <a:ea typeface=""/>
        <a:cs typeface=""/>
        <a:font script="Jpan" typeface="メイリオ"/>
      </a:majorFont>
      <a:minorFont>
        <a:latin typeface="Corbel"/>
        <a:ea typeface=""/>
        <a:cs typeface=""/>
        <a:font script="Jpan" typeface="メイリオ"/>
      </a:minorFont>
    </a:fontScheme>
    <a:fmtScheme name="Pixel">
      <a:fillStyleLst>
        <a:solidFill>
          <a:schemeClr val="phClr"/>
        </a:solidFill>
        <a:solidFill>
          <a:schemeClr val="phClr">
            <a:satMod val="150000"/>
          </a:schemeClr>
        </a:solidFill>
        <a:solidFill>
          <a:schemeClr val="phClr">
            <a:shade val="80000"/>
            <a:lumMod val="90000"/>
          </a:scheme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50800" cap="flat" cmpd="sng" algn="ctr">
          <a:solidFill>
            <a:schemeClr val="phClr">
              <a:alpha val="80000"/>
            </a:schemeClr>
          </a:solidFill>
          <a:prstDash val="solid"/>
        </a:ln>
      </a:lnStyleLst>
      <a:effectStyleLst>
        <a:effectStyle>
          <a:effectLst/>
        </a:effectStyle>
        <a:effectStyle>
          <a:effectLst>
            <a:outerShdw blurRad="50800" dist="63500" dir="2700000" sx="102000" sy="102000" rotWithShape="0">
              <a:srgbClr val="000000">
                <a:alpha val="50000"/>
              </a:srgbClr>
            </a:outerShdw>
          </a:effectLst>
          <a:scene3d>
            <a:camera prst="orthographicFront">
              <a:rot lat="0" lon="0" rev="0"/>
            </a:camera>
            <a:lightRig rig="glow" dir="tl"/>
          </a:scene3d>
          <a:sp3d>
            <a:bevelT w="0" h="0"/>
          </a:sp3d>
        </a:effectStyle>
        <a:effectStyle>
          <a:effectLst>
            <a:outerShdw blurRad="63500" dist="38100" dir="3600000" sx="103000" sy="103000" rotWithShape="0">
              <a:srgbClr val="000000">
                <a:alpha val="60000"/>
              </a:srgbClr>
            </a:outerShdw>
          </a:effectLst>
          <a:scene3d>
            <a:camera prst="orthographicFront">
              <a:rot lat="0" lon="0" rev="0"/>
            </a:camera>
            <a:lightRig rig="flat" dir="t">
              <a:rot lat="0" lon="0" rev="5400000"/>
            </a:lightRig>
          </a:scene3d>
          <a:sp3d prstMaterial="softmetal">
            <a:bevelT w="63500" h="38100"/>
          </a:sp3d>
        </a:effectStyle>
      </a:effectStyleLst>
      <a:bgFillStyleLst>
        <a:solidFill>
          <a:schemeClr val="phClr"/>
        </a:solidFill>
        <a:gradFill rotWithShape="1">
          <a:gsLst>
            <a:gs pos="0">
              <a:schemeClr val="phClr">
                <a:tint val="100000"/>
                <a:shade val="95000"/>
                <a:satMod val="350000"/>
              </a:schemeClr>
            </a:gs>
            <a:gs pos="100000">
              <a:schemeClr val="phClr">
                <a:shade val="20000"/>
                <a:satMod val="150000"/>
              </a:schemeClr>
            </a:gs>
          </a:gsLst>
          <a:lin ang="5400000" scaled="0"/>
        </a:gradFill>
        <a:blipFill rotWithShape="1">
          <a:blip xmlns:r="http://schemas.openxmlformats.org/officeDocument/2006/relationships" r:embed="rId1">
            <a:duotone>
              <a:schemeClr val="phClr">
                <a:shade val="1000"/>
                <a:satMod val="400000"/>
              </a:schemeClr>
              <a:schemeClr val="phClr">
                <a:tint val="50000"/>
                <a:satMod val="45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Pixel.thmx</Template>
  <TotalTime>422</TotalTime>
  <Words>996</Words>
  <Application>Microsoft Macintosh PowerPoint</Application>
  <PresentationFormat>On-screen Show (4:3)</PresentationFormat>
  <Paragraphs>90</Paragraphs>
  <Slides>19</Slides>
  <Notes>17</Notes>
  <HiddenSlides>0</HiddenSlides>
  <MMClips>0</MMClips>
  <ScaleCrop>false</ScaleCrop>
  <HeadingPairs>
    <vt:vector size="6" baseType="variant">
      <vt:variant>
        <vt:lpstr>Fonts Used</vt:lpstr>
      </vt:variant>
      <vt:variant>
        <vt:i4>4</vt:i4>
      </vt:variant>
      <vt:variant>
        <vt:lpstr>Design Template</vt:lpstr>
      </vt:variant>
      <vt:variant>
        <vt:i4>14</vt:i4>
      </vt:variant>
      <vt:variant>
        <vt:lpstr>Slide Titles</vt:lpstr>
      </vt:variant>
      <vt:variant>
        <vt:i4>19</vt:i4>
      </vt:variant>
    </vt:vector>
  </HeadingPairs>
  <TitlesOfParts>
    <vt:vector size="37" baseType="lpstr">
      <vt:lpstr>Corbel</vt:lpstr>
      <vt:lpstr>Arial</vt:lpstr>
      <vt:lpstr>Wingdings 2</vt:lpstr>
      <vt:lpstr>Calibri</vt:lpstr>
      <vt:lpstr>Pixel</vt:lpstr>
      <vt:lpstr>Pixel</vt:lpstr>
      <vt:lpstr>Pixel</vt:lpstr>
      <vt:lpstr>Pixel</vt:lpstr>
      <vt:lpstr>Pixel</vt:lpstr>
      <vt:lpstr>Pixel</vt:lpstr>
      <vt:lpstr>Pixel</vt:lpstr>
      <vt:lpstr>Pixel</vt:lpstr>
      <vt:lpstr>Pixel</vt:lpstr>
      <vt:lpstr>Pixel</vt:lpstr>
      <vt:lpstr>Pixel</vt:lpstr>
      <vt:lpstr>Pixel</vt:lpstr>
      <vt:lpstr>Pixel</vt:lpstr>
      <vt:lpstr>Pixel</vt:lpstr>
      <vt:lpstr>Solid Organ trauma an Offally good approach</vt:lpstr>
      <vt:lpstr>Haggis</vt:lpstr>
      <vt:lpstr>Background</vt:lpstr>
      <vt:lpstr>1/1/09-31/12/2013</vt:lpstr>
      <vt:lpstr>Demographics</vt:lpstr>
      <vt:lpstr>Slide 6</vt:lpstr>
      <vt:lpstr>Mechanism</vt:lpstr>
      <vt:lpstr>Slide 8</vt:lpstr>
      <vt:lpstr>Tests</vt:lpstr>
      <vt:lpstr>Ethnicity</vt:lpstr>
      <vt:lpstr>Signs and symptoms</vt:lpstr>
      <vt:lpstr>Organ Injured</vt:lpstr>
      <vt:lpstr>AAST Grading Liver</vt:lpstr>
      <vt:lpstr>Grade of Injury</vt:lpstr>
      <vt:lpstr>Length of stay</vt:lpstr>
      <vt:lpstr>APSA guidelines</vt:lpstr>
      <vt:lpstr>Conclusion</vt:lpstr>
      <vt:lpstr>Slide 18</vt:lpstr>
      <vt:lpstr>References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Solid Organ trauma an Offally good approach</dc:title>
  <dc:creator>User</dc:creator>
  <cp:lastModifiedBy>Auckland District Health Board</cp:lastModifiedBy>
  <cp:revision>16</cp:revision>
  <cp:lastPrinted>2014-05-01T16:03:34Z</cp:lastPrinted>
  <dcterms:created xsi:type="dcterms:W3CDTF">2014-05-01T09:19:21Z</dcterms:created>
  <dcterms:modified xsi:type="dcterms:W3CDTF">2014-05-12T22:43:00Z</dcterms:modified>
</cp:coreProperties>
</file>